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7" r:id="rId3"/>
    <p:sldId id="263" r:id="rId4"/>
    <p:sldId id="265" r:id="rId5"/>
    <p:sldId id="266" r:id="rId6"/>
    <p:sldId id="267" r:id="rId7"/>
    <p:sldId id="268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11163" indent="460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823913" indent="904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236663" indent="1349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649413" indent="1793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CCFF"/>
    <a:srgbClr val="FFFFFF"/>
    <a:srgbClr val="336699"/>
    <a:srgbClr val="3366CC"/>
    <a:srgbClr val="006699"/>
    <a:srgbClr val="3399FF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90881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A0CC3-8462-4B28-A08B-2A83310CA52E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5F804-9559-4718-8948-D15ADD04BB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5F804-9559-4718-8948-D15ADD04BB5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5F804-9559-4718-8948-D15ADD04BB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3" descr="C:\Documents and Settings\Rami\Desktop\Ramis Work\PresPro\Templates_07_July_2004\Biotech\JPGS\PPP_SBIOT_TLE_DNA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solidFill>
            <a:srgbClr val="336699"/>
          </a:solidFill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933" y="1011272"/>
            <a:ext cx="6250927" cy="1880534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8847" y="3029512"/>
            <a:ext cx="6193722" cy="1308198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707188"/>
            <a:ext cx="1905000" cy="165100"/>
          </a:xfrm>
        </p:spPr>
        <p:txBody>
          <a:bodyPr/>
          <a:lstStyle>
            <a:lvl1pPr>
              <a:defRPr sz="1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92900"/>
            <a:ext cx="28956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92900"/>
            <a:ext cx="19050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F6434D-7AF1-48F5-904C-D7D450DDB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86666-54DA-4979-A929-A0FE525D3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544" y="137705"/>
            <a:ext cx="1956364" cy="64032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451" y="137705"/>
            <a:ext cx="5731804" cy="640328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65A5-67E1-4A74-9113-293BDBE81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5DCEE-DA05-4932-8D2D-F62CC282B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0CA04-0CAC-4F76-8D68-E6FCA561E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598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682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15CF9-4E3B-483A-99FC-9C9EEA01F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212DC-D626-4347-BB95-FE8D5EBE3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4FF8F-8A4D-4B40-A1CC-6BF6D85B9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77F73-4805-4432-BE20-E8B1CD9E2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ADFA-896B-4F5F-926D-630EDAC3D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ADB7-002C-4DB3-8CFD-3A149C112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8" descr="C:\Documents and Settings\Rami\Desktop\Ramis Work\PresPro\Templates_07_July_2004\Biotech\JPGS\PPP_SBIOT_TXT_DNA_Structur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9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624638"/>
            <a:ext cx="28940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fld id="{8FC7B194-2F82-4FA6-8AF6-D697EB6C0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d.o.o.vision@hotmail.com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000372"/>
            <a:ext cx="2357454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785786" y="500042"/>
            <a:ext cx="8503913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C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ТРГОВИНА НА ВЕЛИКО </a:t>
            </a:r>
            <a:r>
              <a:rPr lang="sr-Cyrl-C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ОПРЕМОМ ЗА ГРЕЈАЊЕ И ХЛАЂЕЊЕ</a:t>
            </a:r>
            <a:endParaRPr lang="sr-Latn-CS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sr-Cyrl-C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</a:t>
            </a:r>
            <a:r>
              <a:rPr lang="sr-Latn-C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VISION</a:t>
            </a:r>
            <a:r>
              <a:rPr lang="sr-Cyrl-C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r>
              <a:rPr lang="sr-Latn-C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r-Cyrl-C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ДОО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124" y="3643314"/>
            <a:ext cx="45720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sr-Latn-CS" sz="3600" b="1" i="0" u="none" strike="noStrike" kern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sr-Cyrl-CS" sz="3600" b="1" i="0" u="none" strike="noStrike" kern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Хладно</a:t>
            </a:r>
            <a:r>
              <a:rPr kumimoji="0" lang="sr-Cyrl-CS" sz="3600" b="1" i="0" u="none" strike="noStrike" kern="0" normalizeH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 или вруће, еко уређаје имајте код куће</a:t>
            </a:r>
            <a:r>
              <a:rPr kumimoji="0" lang="sr-Latn-CS" sz="3600" b="1" i="0" u="none" strike="noStrike" kern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endParaRPr lang="en-US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sion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3357562"/>
            <a:ext cx="1214446" cy="1143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500834"/>
            <a:ext cx="2895600" cy="165100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solidFill>
                  <a:srgbClr val="336699"/>
                </a:solidFill>
              </a:rPr>
              <a:t>d.o.o.vision@hotmail.com</a:t>
            </a:r>
            <a:endParaRPr lang="en-US" sz="1800" dirty="0">
              <a:solidFill>
                <a:srgbClr val="3366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500042"/>
            <a:ext cx="55007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4400" dirty="0" smtClean="0">
                <a:solidFill>
                  <a:schemeClr val="bg1"/>
                </a:solidFill>
              </a:rPr>
              <a:t>ВПД</a:t>
            </a:r>
            <a:r>
              <a:rPr lang="sr-Latn-CS" sz="4400" dirty="0" smtClean="0">
                <a:solidFill>
                  <a:schemeClr val="bg1"/>
                </a:solidFill>
              </a:rPr>
              <a:t> “VISION” d.o.o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500174"/>
            <a:ext cx="650085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b="1" dirty="0" smtClean="0">
                <a:solidFill>
                  <a:srgbClr val="FFFFFF"/>
                </a:solidFill>
              </a:rPr>
              <a:t>Пуно пословно име:  </a:t>
            </a:r>
            <a:r>
              <a:rPr lang="sr-Cyrl-CS" sz="2400" dirty="0" smtClean="0">
                <a:solidFill>
                  <a:srgbClr val="FFFFFF"/>
                </a:solidFill>
              </a:rPr>
              <a:t>Виртуелно привредно друштво за трговину на велико опремом за грејање и хлађење „</a:t>
            </a:r>
            <a:r>
              <a:rPr lang="sr-Latn-CS" sz="2400" dirty="0" smtClean="0">
                <a:solidFill>
                  <a:srgbClr val="FFFFFF"/>
                </a:solidFill>
              </a:rPr>
              <a:t>VISION</a:t>
            </a:r>
            <a:r>
              <a:rPr lang="sr-Cyrl-CS" sz="2400" dirty="0" smtClean="0">
                <a:solidFill>
                  <a:srgbClr val="FFFFFF"/>
                </a:solidFill>
              </a:rPr>
              <a:t>“ д.о.о.</a:t>
            </a:r>
            <a:endParaRPr lang="sr-Latn-CS" sz="2400" dirty="0" smtClean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b="1" dirty="0" smtClean="0">
                <a:solidFill>
                  <a:srgbClr val="FFFFFF"/>
                </a:solidFill>
              </a:rPr>
              <a:t>Правна форма:    </a:t>
            </a:r>
            <a:r>
              <a:rPr lang="sr-Cyrl-CS" sz="2400" dirty="0" smtClean="0">
                <a:solidFill>
                  <a:srgbClr val="FFFFFF"/>
                </a:solidFill>
              </a:rPr>
              <a:t>Друштво са ограниченом одговорношћу   </a:t>
            </a:r>
            <a:endParaRPr lang="sr-Latn-CS" sz="2400" dirty="0" smtClean="0">
              <a:solidFill>
                <a:srgbClr val="FFFFFF"/>
              </a:solidFill>
            </a:endParaRPr>
          </a:p>
          <a:p>
            <a:r>
              <a:rPr lang="sr-Cyrl-CS" sz="2400" dirty="0" smtClean="0">
                <a:solidFill>
                  <a:srgbClr val="FFFFFF"/>
                </a:solidFill>
              </a:rPr>
              <a:t> 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b="1" dirty="0" smtClean="0">
                <a:solidFill>
                  <a:srgbClr val="FFFFFF"/>
                </a:solidFill>
              </a:rPr>
              <a:t>Седиште: </a:t>
            </a:r>
            <a:r>
              <a:rPr lang="sr-Cyrl-CS" sz="2400" dirty="0" smtClean="0">
                <a:solidFill>
                  <a:srgbClr val="FFFFFF"/>
                </a:solidFill>
              </a:rPr>
              <a:t>Трг краља Милана 8, Ниш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dirty="0" smtClean="0">
                <a:solidFill>
                  <a:srgbClr val="FFFFFF"/>
                </a:solidFill>
              </a:rPr>
              <a:t>	</a:t>
            </a:r>
            <a:r>
              <a:rPr lang="sr-Cyrl-CS" sz="2400" b="1" dirty="0" smtClean="0">
                <a:solidFill>
                  <a:srgbClr val="FFFFFF"/>
                </a:solidFill>
              </a:rPr>
              <a:t>	 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b="1" dirty="0" smtClean="0">
                <a:solidFill>
                  <a:srgbClr val="FFFFFF"/>
                </a:solidFill>
              </a:rPr>
              <a:t>Регистарски број:  </a:t>
            </a:r>
            <a:r>
              <a:rPr lang="sr-Cyrl-CS" sz="2400" dirty="0" smtClean="0">
                <a:solidFill>
                  <a:srgbClr val="FFFFFF"/>
                </a:solidFill>
              </a:rPr>
              <a:t>09010600231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b="1" dirty="0" smtClean="0">
                <a:solidFill>
                  <a:srgbClr val="FFFFFF"/>
                </a:solidFill>
              </a:rPr>
              <a:t>Матични број:  </a:t>
            </a:r>
            <a:r>
              <a:rPr lang="sr-Cyrl-CS" sz="2400" dirty="0" smtClean="0">
                <a:solidFill>
                  <a:srgbClr val="FFFFFF"/>
                </a:solidFill>
              </a:rPr>
              <a:t>07010247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sr-Cyrl-CS" sz="2400" b="1" dirty="0" smtClean="0">
                <a:solidFill>
                  <a:srgbClr val="FFFFFF"/>
                </a:solidFill>
              </a:rPr>
              <a:t>ПИБ: </a:t>
            </a:r>
            <a:r>
              <a:rPr lang="sr-Cyrl-CS" sz="2400" dirty="0" smtClean="0">
                <a:solidFill>
                  <a:srgbClr val="FFFFFF"/>
                </a:solidFill>
              </a:rPr>
              <a:t> 100107233</a:t>
            </a:r>
            <a:endParaRPr lang="en-US" sz="2400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16 -0.09484 C -0.06163 -0.10849 -0.05608 -0.08929 -0.06233 -0.10178 C -0.06372 -0.10456 -0.06354 -0.10826 -0.06441 -0.1115 C -0.06372 -0.13301 -0.06285 -0.13694 -0.06129 -0.1536 C -0.06059 -0.16123 -0.06025 -0.18575 -0.05608 -0.1957 C -0.05348 -0.20171 -0.05035 -0.20565 -0.04757 -0.2112 C -0.04636 -0.2223 -0.04306 -0.22993 -0.03716 -0.2378 C -0.03559 -0.24404 -0.03316 -0.24705 -0.02969 -0.25191 C -0.02674 -0.26348 -0.02118 -0.27065 -0.01389 -0.27712 C -0.01181 -0.28568 -0.00261 -0.30627 0.00399 -0.30928 C 0.00521 -0.31413 0.01163 -0.32154 0.01337 -0.32616 C 0.01597 -0.3331 0.01232 -0.33518 0.01562 -0.34166 C 0.01111 -0.34721 0.01215 -0.34027 0.00607 -0.34305 C 0.01146 -0.35022 0.0118 -0.35253 0.01562 -0.3597 C 0.01597 -0.36156 0.01632 -0.36364 0.01666 -0.36549 C 0.01736 -0.36826 0.01875 -0.37382 0.01875 -0.37358 C 0.01979 -0.38422 0.02048 -0.38561 0.025 -0.39348 C 0.0276 -0.40389 0.03125 -0.4136 0.0335 -0.42424 C 0.03559 -0.43396 0.03368 -0.42748 0.03559 -0.44113 C 0.03698 -0.45108 0.03993 -0.46079 0.04184 -0.47051 C 0.04218 -0.48531 0.03975 -0.50914 0.04705 -0.52394 C 0.04948 -0.51423 0.04635 -0.48948 0.04184 -0.48045 C 0.04027 -0.47236 0.04114 -0.47629 0.03871 -0.46634 C 0.03837 -0.46496 0.03767 -0.46218 0.03767 -0.46195 C 0.03663 -0.45108 0.03559 -0.43974 0.03455 -0.42864 C 0.03385 -0.42216 0.03385 -0.41476 0.03021 -0.41036 C 0.02882 -0.40319 0.02725 -0.3981 0.02396 -0.39209 C 0.02048 -0.37798 0.01684 -0.36456 0.01441 -0.34999 C 0.01267 -0.33958 0.01302 -0.33102 0.00607 -0.32478 C 0.00538 -0.322 0.00451 -0.31922 0.00399 -0.31645 C 0.00364 -0.3146 0.00382 -0.31228 0.00295 -0.31066 C 0.00225 -0.30951 0.00087 -0.30974 -0.00018 -0.30928 C -0.00261 -0.31876 0.00069 -0.30719 -0.00452 -0.31922 C -0.00712 -0.32524 -0.00591 -0.33449 -0.00868 -0.34027 C -0.01285 -0.3486 -0.01216 -0.3567 -0.01493 -0.36549 C -0.02049 -0.38353 -0.02604 -0.39579 -0.03073 -0.41453 C -0.03351 -0.4254 -0.0342 -0.44321 -0.03716 -0.45385 C -0.03924 -0.46125 -0.03924 -0.46634 -0.04341 -0.47213 C -0.04375 -0.47398 -0.04445 -0.47953 -0.04445 -0.47768 C -0.04445 -0.46403 -0.04566 -0.45015 -0.04341 -0.43697 C -0.04271 -0.43234 -0.03681 -0.43396 -0.03386 -0.43141 C -0.02934 -0.42193 -0.03021 -0.40412 -0.02761 -0.39209 C -0.02622 -0.38561 -0.0257 -0.37844 -0.02344 -0.37243 C -0.02275 -0.37058 -0.02118 -0.36988 -0.02032 -0.36826 C -0.01806 -0.3641 -0.01806 -0.35832 -0.01598 -0.35415 C -0.01441 -0.35115 -0.01233 -0.34883 -0.01077 -0.34583 C -0.00799 -0.33449 -0.00643 -0.32292 -0.00243 -0.31205 C -0.00122 -0.30534 0.00017 -0.30095 0.00295 -0.2954 C 0.00468 -0.28522 0.00486 -0.28106 0.0092 -0.27296 C 0.01111 -0.26509 0.01215 -0.25908 0.01666 -0.2533 C 0.01909 -0.24057 0.01597 -0.24312 0.02187 -0.24057 C 0.02309 -0.23734 0.02569 -0.23456 0.02604 -0.23086 C 0.02934 -0.19524 0.02257 -0.21027 0.02916 -0.19709 C 0.03142 -0.17858 0.03177 -0.16123 0.03975 -0.14527 C 0.04583 -0.12052 0.03941 -0.14481 0.04288 -0.08906 C 0.04323 -0.08235 0.04357 -0.07564 0.04496 -0.0694 C 0.04566 -0.06616 0.046 -0.04719 0.046 -0.04696 C 0.04531 0.00694 0.0493 0.01411 0.04288 0.05667 C 0.04149 0.07657 0.03698 0.09392 0.0335 0.11288 C 0.03212 0.12954 0.03159 0.14828 0.02604 0.16331 C 0.02343 0.17025 0.025 0.17557 0.01979 0.1802 C 0.01823 0.18621 0.01371 0.18945 0.01024 0.19408 C 0.00833 0.19639 0.00746 0.19986 0.00607 0.20264 C 0.00468 0.20541 0.0033 0.20819 0.00191 0.21096 C 0.00121 0.21235 -0.00018 0.21513 -0.00018 0.21536 C -0.00191 0.22207 -0.00452 0.22022 -0.0066 0.22646 C -0.00747 0.22924 -0.00868 0.23479 -0.00868 0.23502 C -0.00799 0.25029 -0.01163 0.26717 -0.0066 0.28105 C -0.00504 0.28522 -0.00452 0.29308 -0.00243 0.29655 C -0.00087 0.2991 0.00295 0.30349 0.00295 0.30372 C 0.00573 0.31506 0.00156 0.30187 0.00712 0.30928 C 0.00781 0.3102 0.0092 0.31344 0.00816 0.31344 C 0.00694 0.31344 0.00677 0.31066 0.00607 0.30928 C 0.0033 0.29794 0.00052 0.29123 -0.00556 0.28244 C -0.00747 0.27481 -0.01007 0.26764 -0.01181 0.26 C -0.01337 0.2533 -0.01407 0.24659 -0.01702 0.24057 C -0.01997 0.22646 -0.02309 0.21235 -0.02657 0.19847 C -0.0283 0.1913 -0.02778 0.18459 -0.03282 0.1802 C -0.0375 0.16123 -0.0382 0.14226 -0.04028 0.1226 C -0.0408 0.10779 -0.04098 0.09715 -0.04236 0.08327 C -0.04306 0.07657 -0.04375 0.07495 -0.04549 0.06801 C -0.04584 0.06662 -0.04653 0.06384 -0.04653 0.06407 C -0.05035 0.03262 -0.05348 0.00116 -0.05608 -0.0303 C -0.05643 -0.04627 -0.06181 -0.04788 -0.06233 -0.06385 C -0.06285 -0.0805 -0.06129 -0.09901 -0.05816 -0.09484 Z " pathEditMode="relative" rAng="0" ptsTypes="fffffffffffffffffffffffffffffffffffffffffffffffffffffffffffffffffffffffffffffffffffff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sion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3357562"/>
            <a:ext cx="1214446" cy="1143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500834"/>
            <a:ext cx="2895600" cy="165100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solidFill>
                  <a:srgbClr val="336699"/>
                </a:solidFill>
              </a:rPr>
              <a:t>d.o.o.vision@hotmail.com</a:t>
            </a:r>
            <a:endParaRPr lang="en-US" sz="1800" dirty="0">
              <a:solidFill>
                <a:srgbClr val="33669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357166"/>
            <a:ext cx="6700798" cy="928694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CS" sz="3200" b="1" dirty="0" smtClean="0">
                <a:ln w="50800"/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МИСИЈА, ВИЗИЈА И ЦИЉЕВИ</a:t>
            </a:r>
            <a:endParaRPr lang="sr-Latn-CS" sz="3200" b="1" dirty="0">
              <a:ln w="50800"/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0668" y="1142984"/>
            <a:ext cx="6697348" cy="5500726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sr-Cyrl-CS" sz="26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Мисија </a:t>
            </a: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привредног друштва </a:t>
            </a:r>
            <a:r>
              <a:rPr lang="sr-Latn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r-Latn-CS" sz="260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VISION“ d.o.o. </a:t>
            </a: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 снабдевање потрошача производима врхунског квалитета који омогућавају економичније и еколошки здравије искоришћење топлотне енергије.</a:t>
            </a:r>
            <a:endParaRPr lang="sr-Latn-CS" sz="26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sr-Cyrl-CS" sz="2600" b="1" dirty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sr-Cyrl-CS" sz="26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Визија</a:t>
            </a: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нашег предузећа јесте да постанемо највећи дистрибутери уређаја који користе обновљиве изворе енергије на простору Србије.</a:t>
            </a:r>
            <a:endParaRPr lang="sr-Latn-CS" sz="2600" dirty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sr-Latn-CS" sz="2600" b="1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sr-Cyrl-CS" sz="26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Циљеви</a:t>
            </a:r>
            <a:r>
              <a:rPr lang="sr-Latn-CS" sz="26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CS" sz="26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sr-Latn-CS" sz="2600" b="1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sr-Latn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Успостављање чврсте позиције на тржишту.</a:t>
            </a:r>
            <a:endParaRPr lang="sr-Latn-CS" sz="26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sr-Latn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Препознатљивост </a:t>
            </a:r>
            <a:endParaRPr lang="sr-Latn-CS" sz="26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sr-Cyrl-C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6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Задовољење потреба купаца </a:t>
            </a:r>
            <a:endParaRPr lang="sr-Latn-CS" sz="26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sr-Latn-CS" sz="2000" dirty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16 -0.09484 C -0.06163 -0.10849 -0.05608 -0.08929 -0.06233 -0.10178 C -0.06372 -0.10456 -0.06354 -0.10826 -0.06441 -0.1115 C -0.06372 -0.13301 -0.06285 -0.13694 -0.06129 -0.1536 C -0.06059 -0.16123 -0.06025 -0.18575 -0.05608 -0.1957 C -0.05348 -0.20171 -0.05035 -0.20565 -0.04757 -0.2112 C -0.04636 -0.2223 -0.04306 -0.22993 -0.03716 -0.2378 C -0.03559 -0.24404 -0.03316 -0.24705 -0.02969 -0.25191 C -0.02674 -0.26348 -0.02118 -0.27065 -0.01389 -0.27712 C -0.01181 -0.28568 -0.00261 -0.30627 0.00399 -0.30928 C 0.00521 -0.31413 0.01163 -0.32154 0.01337 -0.32616 C 0.01597 -0.3331 0.01232 -0.33518 0.01562 -0.34166 C 0.01111 -0.34721 0.01215 -0.34027 0.00607 -0.34305 C 0.01146 -0.35022 0.0118 -0.35253 0.01562 -0.3597 C 0.01597 -0.36156 0.01632 -0.36364 0.01666 -0.36549 C 0.01736 -0.36826 0.01875 -0.37382 0.01875 -0.37358 C 0.01979 -0.38422 0.02048 -0.38561 0.025 -0.39348 C 0.0276 -0.40389 0.03125 -0.4136 0.0335 -0.42424 C 0.03559 -0.43396 0.03368 -0.42748 0.03559 -0.44113 C 0.03698 -0.45108 0.03993 -0.46079 0.04184 -0.47051 C 0.04218 -0.48531 0.03975 -0.50914 0.04705 -0.52394 C 0.04948 -0.51423 0.04635 -0.48948 0.04184 -0.48045 C 0.04027 -0.47236 0.04114 -0.47629 0.03871 -0.46634 C 0.03837 -0.46496 0.03767 -0.46218 0.03767 -0.46195 C 0.03663 -0.45108 0.03559 -0.43974 0.03455 -0.42864 C 0.03385 -0.42216 0.03385 -0.41476 0.03021 -0.41036 C 0.02882 -0.40319 0.02725 -0.3981 0.02396 -0.39209 C 0.02048 -0.37798 0.01684 -0.36456 0.01441 -0.34999 C 0.01267 -0.33958 0.01302 -0.33102 0.00607 -0.32478 C 0.00538 -0.322 0.00451 -0.31922 0.00399 -0.31645 C 0.00364 -0.3146 0.00382 -0.31228 0.00295 -0.31066 C 0.00225 -0.30951 0.00087 -0.30974 -0.00018 -0.30928 C -0.00261 -0.31876 0.00069 -0.30719 -0.00452 -0.31922 C -0.00712 -0.32524 -0.00591 -0.33449 -0.00868 -0.34027 C -0.01285 -0.3486 -0.01216 -0.3567 -0.01493 -0.36549 C -0.02049 -0.38353 -0.02604 -0.39579 -0.03073 -0.41453 C -0.03351 -0.4254 -0.0342 -0.44321 -0.03716 -0.45385 C -0.03924 -0.46125 -0.03924 -0.46634 -0.04341 -0.47213 C -0.04375 -0.47398 -0.04445 -0.47953 -0.04445 -0.47768 C -0.04445 -0.46403 -0.04566 -0.45015 -0.04341 -0.43697 C -0.04271 -0.43234 -0.03681 -0.43396 -0.03386 -0.43141 C -0.02934 -0.42193 -0.03021 -0.40412 -0.02761 -0.39209 C -0.02622 -0.38561 -0.0257 -0.37844 -0.02344 -0.37243 C -0.02275 -0.37058 -0.02118 -0.36988 -0.02032 -0.36826 C -0.01806 -0.3641 -0.01806 -0.35832 -0.01598 -0.35415 C -0.01441 -0.35115 -0.01233 -0.34883 -0.01077 -0.34583 C -0.00799 -0.33449 -0.00643 -0.32292 -0.00243 -0.31205 C -0.00122 -0.30534 0.00017 -0.30095 0.00295 -0.2954 C 0.00468 -0.28522 0.00486 -0.28106 0.0092 -0.27296 C 0.01111 -0.26509 0.01215 -0.25908 0.01666 -0.2533 C 0.01909 -0.24057 0.01597 -0.24312 0.02187 -0.24057 C 0.02309 -0.23734 0.02569 -0.23456 0.02604 -0.23086 C 0.02934 -0.19524 0.02257 -0.21027 0.02916 -0.19709 C 0.03142 -0.17858 0.03177 -0.16123 0.03975 -0.14527 C 0.04583 -0.12052 0.03941 -0.14481 0.04288 -0.08906 C 0.04323 -0.08235 0.04357 -0.07564 0.04496 -0.0694 C 0.04566 -0.06616 0.046 -0.04719 0.046 -0.04696 C 0.04531 0.00694 0.0493 0.01411 0.04288 0.05667 C 0.04149 0.07657 0.03698 0.09392 0.0335 0.11288 C 0.03212 0.12954 0.03159 0.14828 0.02604 0.16331 C 0.02343 0.17025 0.025 0.17557 0.01979 0.1802 C 0.01823 0.18621 0.01371 0.18945 0.01024 0.19408 C 0.00833 0.19639 0.00746 0.19986 0.00607 0.20264 C 0.00468 0.20541 0.0033 0.20819 0.00191 0.21096 C 0.00121 0.21235 -0.00018 0.21513 -0.00018 0.21536 C -0.00191 0.22207 -0.00452 0.22022 -0.0066 0.22646 C -0.00747 0.22924 -0.00868 0.23479 -0.00868 0.23502 C -0.00799 0.25029 -0.01163 0.26717 -0.0066 0.28105 C -0.00504 0.28522 -0.00452 0.29308 -0.00243 0.29655 C -0.00087 0.2991 0.00295 0.30349 0.00295 0.30372 C 0.00573 0.31506 0.00156 0.30187 0.00712 0.30928 C 0.00781 0.3102 0.0092 0.31344 0.00816 0.31344 C 0.00694 0.31344 0.00677 0.31066 0.00607 0.30928 C 0.0033 0.29794 0.00052 0.29123 -0.00556 0.28244 C -0.00747 0.27481 -0.01007 0.26764 -0.01181 0.26 C -0.01337 0.2533 -0.01407 0.24659 -0.01702 0.24057 C -0.01997 0.22646 -0.02309 0.21235 -0.02657 0.19847 C -0.0283 0.1913 -0.02778 0.18459 -0.03282 0.1802 C -0.0375 0.16123 -0.0382 0.14226 -0.04028 0.1226 C -0.0408 0.10779 -0.04098 0.09715 -0.04236 0.08327 C -0.04306 0.07657 -0.04375 0.07495 -0.04549 0.06801 C -0.04584 0.06662 -0.04653 0.06384 -0.04653 0.06407 C -0.05035 0.03262 -0.05348 0.00116 -0.05608 -0.0303 C -0.05643 -0.04627 -0.06181 -0.04788 -0.06233 -0.06385 C -0.06285 -0.0805 -0.06129 -0.09901 -0.05816 -0.09484 Z " pathEditMode="relative" rAng="0" ptsTypes="fffffffffffffffffffffffffffffffffffffffffffffffffffffffffffffffffffffffffffffffffffff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933433"/>
          </a:xfrm>
        </p:spPr>
        <p:txBody>
          <a:bodyPr/>
          <a:lstStyle/>
          <a:p>
            <a:r>
              <a:rPr lang="sr-Cyrl-RS" dirty="0" smtClean="0">
                <a:solidFill>
                  <a:schemeClr val="bg1"/>
                </a:solidFill>
              </a:rPr>
              <a:t>Обновљиви извори енергије</a:t>
            </a:r>
            <a:endParaRPr lang="sr-Latn-CS" dirty="0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pic>
        <p:nvPicPr>
          <p:cNvPr id="5" name="il_fi" descr="http://i55.tinypic.com/jibzhj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857496"/>
            <a:ext cx="3929090" cy="364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00100" y="2857496"/>
            <a:ext cx="36433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Начин на који можемо да се ефикасно боримо за уравнотежавање климатских услова на Земљи јесте развој технологија које користе енергију добијену из обновљивих извора.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285860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Обновљива енергија је енергија добијена из природних извора, као што су сунчева светлост, ветар, вода, биомаса и геотермичка топлота.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Соларни  панели</a:t>
            </a:r>
            <a:endParaRPr lang="sr-Latn-C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00100" y="1214422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Енергија сунца може се користити за грејање помоћу соларних топлотних колектора или за производњу енергије употребом фотонапонских соларних ћелија</a:t>
            </a:r>
            <a:r>
              <a:rPr lang="sr-Cyrl-R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</a:t>
            </a:r>
            <a:endParaRPr lang="sr-Latn-C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il_fi" descr="http://www.rtv.rs/sr_lat/sport/tenis/files/20081106/obnovljivi_izvori_1_5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350" y="2643182"/>
            <a:ext cx="4867294" cy="37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Котлови на пелет</a:t>
            </a:r>
            <a:endParaRPr lang="sr-Latn-C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2976" y="1500174"/>
            <a:ext cx="7500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Пелет је еколошки чисто гориво које настаје пресовањем остатака од дрвних прерађевина, сламе, папира, љуске ораха,  и све то без додавања хемиских средстава.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il_fi" descr="http://www.lokalnirazvoj.rs/assets/images/WEB%20News%20photos/biomasa%2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357562"/>
            <a:ext cx="421484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ПОСЛОВНИ  ПАРТНЕРИ</a:t>
            </a:r>
            <a:endParaRPr lang="sr-Latn-C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00100" y="1428736"/>
            <a:ext cx="74295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0926" indent="-514350"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Добављачи</a:t>
            </a:r>
          </a:p>
          <a:p>
            <a:pPr marL="550926" indent="-514350"/>
            <a:r>
              <a:rPr lang="sr-Cyrl-C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“Аероклима” д.о.о - климе</a:t>
            </a:r>
          </a:p>
          <a:p>
            <a:pPr marL="550926" indent="-514350"/>
            <a:r>
              <a:rPr lang="sr-Cyrl-C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“Леонардо” д.о.о - котлови</a:t>
            </a:r>
          </a:p>
          <a:p>
            <a:pPr marL="550926" indent="-514350"/>
            <a:r>
              <a:rPr lang="sr-Cyrl-C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“Аладин” д.о.о – соларни панели</a:t>
            </a:r>
          </a:p>
          <a:p>
            <a:pPr marL="550926" indent="-514350"/>
            <a:r>
              <a:rPr lang="sr-Cyrl-C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“Консеко” д.о.о - радијатори	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3643314"/>
            <a:ext cx="57864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 </a:t>
            </a:r>
            <a:r>
              <a:rPr lang="sr-Cyrl-R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Купци</a:t>
            </a:r>
          </a:p>
          <a:p>
            <a:r>
              <a:rPr lang="sr-Cyrl-RS" sz="2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“Петар 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Пан” д.о.о.</a:t>
            </a:r>
          </a:p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“Димитрије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” д.о.о.</a:t>
            </a:r>
          </a:p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“Сим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” д.о.о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</a:t>
            </a:r>
            <a:endParaRPr lang="sr-Latn-CS" sz="24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sr-Latn-C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Тик Так” д.о.о.</a:t>
            </a:r>
          </a:p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“Сафир” д.о.о.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826375" cy="1376362"/>
          </a:xfrm>
        </p:spPr>
        <p:txBody>
          <a:bodyPr/>
          <a:lstStyle/>
          <a:p>
            <a:pPr algn="ctr"/>
            <a:r>
              <a:rPr lang="sr-Cyrl-CS" dirty="0" smtClean="0"/>
              <a:t>Организациона структура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d.o.o.vision@hotmail.com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3357554" y="2428868"/>
            <a:ext cx="2714644" cy="1214446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r-Cyrl-CS" sz="2400" dirty="0" smtClean="0"/>
              <a:t>Менаџер општих и кадровских  послова</a:t>
            </a:r>
            <a:endParaRPr lang="en-US" sz="2400" dirty="0" smtClean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6286512" y="2500306"/>
            <a:ext cx="2500330" cy="1143008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sz="2400" dirty="0" smtClean="0"/>
              <a:t>Менаџер комерцијале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28662" y="2428868"/>
            <a:ext cx="2286016" cy="1214446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sz="2400" dirty="0" smtClean="0"/>
              <a:t>Менаџер књиговодства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714744" y="1142984"/>
            <a:ext cx="2214578" cy="928694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RS" sz="2400" dirty="0" smtClean="0"/>
              <a:t>Генерални менаџер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857224" y="4143380"/>
            <a:ext cx="2428892" cy="1000132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r-Cyrl-CS" sz="2400" dirty="0" smtClean="0"/>
              <a:t>Референти књиговодства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3428992" y="4143380"/>
            <a:ext cx="2643206" cy="1000132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r-Cyrl-CS" sz="2400" dirty="0" smtClean="0"/>
              <a:t>Референти ОКП-а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6286512" y="4214818"/>
            <a:ext cx="2500330" cy="1000132"/>
          </a:xfrm>
          <a:prstGeom prst="round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r-Cyrl-CS" sz="2400" dirty="0" smtClean="0"/>
              <a:t>Референти комерцијале</a:t>
            </a:r>
          </a:p>
        </p:txBody>
      </p:sp>
      <p:sp>
        <p:nvSpPr>
          <p:cNvPr id="42" name="Down Arrow 41"/>
          <p:cNvSpPr/>
          <p:nvPr/>
        </p:nvSpPr>
        <p:spPr bwMode="auto">
          <a:xfrm>
            <a:off x="4714876" y="2071678"/>
            <a:ext cx="214314" cy="357190"/>
          </a:xfrm>
          <a:prstGeom prst="downArrow">
            <a:avLst/>
          </a:prstGeom>
          <a:solidFill>
            <a:srgbClr val="33CCFF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" name="Down Arrow 42"/>
          <p:cNvSpPr/>
          <p:nvPr/>
        </p:nvSpPr>
        <p:spPr bwMode="auto">
          <a:xfrm>
            <a:off x="1928794" y="3643314"/>
            <a:ext cx="285752" cy="500066"/>
          </a:xfrm>
          <a:prstGeom prst="downArrow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4" name="Down Arrow 43"/>
          <p:cNvSpPr/>
          <p:nvPr/>
        </p:nvSpPr>
        <p:spPr bwMode="auto">
          <a:xfrm>
            <a:off x="4643438" y="3643314"/>
            <a:ext cx="285752" cy="500066"/>
          </a:xfrm>
          <a:prstGeom prst="downArrow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>
            <a:off x="7358082" y="3643314"/>
            <a:ext cx="285752" cy="571504"/>
          </a:xfrm>
          <a:prstGeom prst="downArrow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8662" y="5357826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Укупно 50 запослених радника</a:t>
            </a:r>
            <a:endParaRPr lang="sr-Latn-CS" sz="2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86208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10286208</Template>
  <TotalTime>307</TotalTime>
  <Words>316</Words>
  <Application>Microsoft Office PowerPoint</Application>
  <PresentationFormat>On-screen Show (4:3)</PresentationFormat>
  <Paragraphs>60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10286208</vt:lpstr>
      <vt:lpstr>Slide 1</vt:lpstr>
      <vt:lpstr>Slide 2</vt:lpstr>
      <vt:lpstr>МИСИЈА, ВИЗИЈА И ЦИЉЕВИ</vt:lpstr>
      <vt:lpstr>Обновљиви извори енергије</vt:lpstr>
      <vt:lpstr>Соларни  панели</vt:lpstr>
      <vt:lpstr>Котлови на пелет</vt:lpstr>
      <vt:lpstr>ПОСЛОВНИ  ПАРТНЕРИ</vt:lpstr>
      <vt:lpstr>Организациона структура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Jelena</cp:lastModifiedBy>
  <cp:revision>87</cp:revision>
  <dcterms:created xsi:type="dcterms:W3CDTF">2010-12-07T15:15:34Z</dcterms:created>
  <dcterms:modified xsi:type="dcterms:W3CDTF">2012-10-31T11:24:39Z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TC102862081033</vt:lpwstr>
  </property>
</Properties>
</file>