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59" r:id="rId4"/>
    <p:sldId id="260" r:id="rId5"/>
    <p:sldId id="262" r:id="rId6"/>
    <p:sldId id="264" r:id="rId7"/>
    <p:sldId id="263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059A5-C225-42FD-BB2C-5B25572DDD8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95033-4C3D-4D53-B448-93851FE7D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5915E-C6FB-4797-9790-89C29A15EFE0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CC004-98A5-43DC-BFFD-07668CABD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CC004-98A5-43DC-BFFD-07668CABDB5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1A3EB-D5C7-4D8D-8F52-A7D81928246D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64E5A-E61E-4E07-80BF-E017B2498443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4AAD-35E7-4747-A972-077FD34E8342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9E84F-B264-458A-8466-C705A4CD2C8B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B0F1B-72B4-4024-B093-6794CF6B18C3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BD0-9EF3-4036-B4DD-2B6662D349BF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E4FB6-9DC8-4C44-8E2B-FDA4BE1ECE23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8404F-4151-4112-991D-E8FFB34E2CA8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CAC3-5779-4C13-A2A5-303587A1AE28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9B00-B92D-46DA-9602-8F7B235E6B7F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BAAD1-6276-439D-80E0-E63585EF37A6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14A32E-C527-4C28-A0BE-D7BD51293F64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C95BA2-52D6-4CC4-AB3F-42A6EF4F4DA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fade thruBlk="1"/>
  </p:transition>
  <p:hf hdr="0" ft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228600" y="304800"/>
            <a:ext cx="5562600" cy="2133600"/>
          </a:xfrm>
        </p:spPr>
        <p:txBody>
          <a:bodyPr>
            <a:normAutofit/>
          </a:bodyPr>
          <a:lstStyle/>
          <a:p>
            <a:pPr algn="l"/>
            <a:r>
              <a:rPr lang="en-US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Aromatic </a:t>
            </a:r>
            <a:endParaRPr 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Edwardian Script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4572000"/>
            <a:ext cx="4343400" cy="2057400"/>
          </a:xfrm>
        </p:spPr>
        <p:txBody>
          <a:bodyPr>
            <a:normAutofit/>
          </a:bodyPr>
          <a:lstStyle/>
          <a:p>
            <a:pPr algn="ctr"/>
            <a:endParaRPr lang="sr-Latn-C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Prava strvar za pravi ambijent.</a:t>
            </a:r>
          </a:p>
          <a:p>
            <a:pPr algn="ctr"/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1143000"/>
            <a:ext cx="5181600" cy="2362200"/>
          </a:xfrm>
        </p:spPr>
        <p:txBody>
          <a:bodyPr>
            <a:normAutofit fontScale="90000"/>
          </a:bodyPr>
          <a:lstStyle/>
          <a:p>
            <a:r>
              <a:rPr lang="sr-Latn-CS" sz="4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Čokolada sapun</a:t>
            </a:r>
            <a:r>
              <a:rPr lang="sr-Latn-C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sr-Latn-C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</a:t>
            </a:r>
            <a:r>
              <a:rPr lang="sr-Latn-C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šifra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1458)</a:t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</a:t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</a:t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braon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drvena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kutija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u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kojoj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se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nalaze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sapuni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koji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izgledaju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kao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prava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čokolada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sr-Latn-C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r>
              <a:rPr lang="sr-Latn-C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Cena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890din</a:t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endParaRPr lang="en-US" sz="1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3886200"/>
            <a:ext cx="5410200" cy="2286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Latn-C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Crveni Sapun</a:t>
            </a:r>
          </a:p>
          <a:p>
            <a:pPr>
              <a:buNone/>
            </a:pPr>
            <a:endParaRPr lang="en-US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sr-Latn-C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šifra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1589)</a:t>
            </a:r>
          </a:p>
          <a:p>
            <a:pPr>
              <a:buNone/>
            </a:pP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</a:p>
          <a:p>
            <a:pPr>
              <a:buNone/>
            </a:pPr>
            <a:r>
              <a:rPr lang="en-US" sz="1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crvena</a:t>
            </a: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drvena</a:t>
            </a: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kutija</a:t>
            </a: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</a:t>
            </a: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crvenim</a:t>
            </a: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"</a:t>
            </a:r>
            <a:r>
              <a:rPr lang="en-US" sz="1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seckanim</a:t>
            </a: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</a:t>
            </a:r>
            <a:endParaRPr lang="sr-Latn-CS" sz="16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sapunima</a:t>
            </a:r>
            <a:endParaRPr lang="en-US" sz="16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sr-Latn-C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</a:t>
            </a:r>
            <a:r>
              <a:rPr lang="en-US" sz="1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Cena</a:t>
            </a:r>
            <a:r>
              <a:rPr lang="en-US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650din</a:t>
            </a:r>
          </a:p>
          <a:p>
            <a:pPr>
              <a:buNone/>
            </a:pP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26670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733800"/>
            <a:ext cx="26670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6C79-7E59-46FA-8136-B5B8E3DF10B7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1219200"/>
            <a:ext cx="4953000" cy="2286000"/>
          </a:xfrm>
        </p:spPr>
        <p:txBody>
          <a:bodyPr>
            <a:normAutofit fontScale="90000"/>
          </a:bodyPr>
          <a:lstStyle/>
          <a:p>
            <a:r>
              <a:rPr lang="sr-Latn-C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50" endPos="85000" dir="5400000" sy="-100000" algn="bl" rotWithShape="0"/>
                </a:effectLst>
                <a:latin typeface="Edwardian Script ITC" pitchFamily="66" charset="0"/>
              </a:rPr>
              <a:t>Šareni sapun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r>
              <a:rPr lang="sr-Latn-C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šifra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1697)</a:t>
            </a:r>
            <a:b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b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b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bela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drvena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kutija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šarenim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"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seckanim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"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sapunima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r>
              <a:rPr lang="sr-Latn-C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Cena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780din</a:t>
            </a:r>
            <a:b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endParaRPr lang="en-US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3810000"/>
            <a:ext cx="4953000" cy="2209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Latn-C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Srce  sapun</a:t>
            </a:r>
            <a:endParaRPr lang="en-US" sz="4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Edwardian Script ITC" pitchFamily="66" charset="0"/>
            </a:endParaRPr>
          </a:p>
          <a:p>
            <a:pPr>
              <a:buNone/>
            </a:pP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sr-Latn-C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šifra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1795)</a:t>
            </a:r>
          </a:p>
          <a:p>
            <a:pPr>
              <a:buNone/>
            </a:pP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</a:p>
          <a:p>
            <a:pPr>
              <a:buNone/>
            </a:pP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</a:p>
          <a:p>
            <a:pPr>
              <a:buNone/>
            </a:pP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crvena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drvena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kutija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šarenim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sapunima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obliku</a:t>
            </a:r>
            <a:r>
              <a:rPr lang="sr-Latn-C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srca</a:t>
            </a:r>
            <a:endParaRPr lang="en-US" sz="1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sz="1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Cena</a:t>
            </a:r>
            <a:r>
              <a:rPr lang="en-U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890din</a:t>
            </a:r>
          </a:p>
          <a:p>
            <a:pPr>
              <a:buNone/>
            </a:pPr>
            <a:endParaRPr lang="en-US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219200"/>
            <a:ext cx="25146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886200"/>
            <a:ext cx="25146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D41FB-0673-41D4-A605-68DA38EFB49D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43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r-Latn-C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Naši artikli: </a:t>
            </a:r>
            <a:r>
              <a:rPr lang="sr-Latn-CS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Eteri</a:t>
            </a:r>
            <a:r>
              <a:rPr lang="sr-Latn-C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č</a:t>
            </a:r>
            <a:r>
              <a:rPr lang="sr-Latn-CS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na ulja</a:t>
            </a:r>
            <a:endParaRPr lang="en-US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2667000"/>
            <a:ext cx="5486400" cy="4038600"/>
          </a:xfrm>
        </p:spPr>
        <p:txBody>
          <a:bodyPr>
            <a:normAutofit/>
          </a:bodyPr>
          <a:lstStyle/>
          <a:p>
            <a:pPr marL="342900" lvl="1" indent="-342900">
              <a:buNone/>
            </a:pPr>
            <a:r>
              <a:rPr lang="sr-Latn-C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Predstavljamo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vam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sr-Latn-C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č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ista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visokokvalitetna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etericna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“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Aromatic”.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Etericna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namenjena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iskljucivo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spoljnu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upotrebu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Ne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smeju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direktno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nanositi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kožu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nerazredenom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obliku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vec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razblažena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biljnim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temeljnim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uljima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9749D-DEEB-4BB9-88E1-67C86B0F4ABC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143000"/>
            <a:ext cx="4800600" cy="2133600"/>
          </a:xfrm>
        </p:spPr>
        <p:txBody>
          <a:bodyPr>
            <a:noAutofit/>
          </a:bodyPr>
          <a:lstStyle/>
          <a:p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ORANGE ESSENTIAL OIL-POMORANDŽA </a:t>
            </a:r>
            <a:r>
              <a:rPr lang="sr-Latn-C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sr-Latn-C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(Citrus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aurantium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L.)</a:t>
            </a:r>
            <a:b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šifra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2569)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 </a:t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Eterično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ulje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pomorandže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je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aromatično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osvežavajuće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toplog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mirisa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Odlično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se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meša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gotovo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svim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drugim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uljima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oplemenjujući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njihov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miris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Prisutno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je u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aromaterapijskim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uljima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za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uklanjanje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celulita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jer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potpomaže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eliminaciju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razgradnih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produkata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razmene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materija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pod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kožom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Eterično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ulje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pomorandže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regeneriše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ćelije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kože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preporučuje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se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za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negu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suve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kože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Pakovanje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Staklena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bočica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10ml</a:t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r>
              <a:rPr lang="sr-Latn-C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Cena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1.750din</a:t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endParaRPr lang="en-US" sz="1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3352800"/>
            <a:ext cx="4724400" cy="2057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SAGE ESSENTIAL OIL-ŽALFIJA</a:t>
            </a:r>
          </a:p>
          <a:p>
            <a:pPr>
              <a:buNone/>
            </a:pP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(Salvia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officinalis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L.)</a:t>
            </a:r>
          </a:p>
          <a:p>
            <a:pPr>
              <a:buNone/>
            </a:pP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šifra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3856)</a:t>
            </a:r>
          </a:p>
          <a:p>
            <a:pPr>
              <a:buNone/>
            </a:pP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Eterično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žalfije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snažan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aktivirajući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miris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deluje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stimulativno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Čisti</a:t>
            </a:r>
            <a:r>
              <a:rPr lang="sr-Latn-C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disajne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puteve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osnažuje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glas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Eterično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žalfije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stimuliše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organizam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umanjuje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krvarenje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ublažava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upale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disajnih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organa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grla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deluje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kod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upale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desni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afti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Eterično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žalfije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koristi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masnu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kožu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kosu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Osvežava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dezodoriše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vazduh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prostoriji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radnim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stolom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pojačaće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koncencetraciju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razbistriti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misli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naročito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kombinaciji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nanom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limunom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ili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ruzmarinom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Pakovanje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Staklena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bočica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10ml</a:t>
            </a:r>
          </a:p>
          <a:p>
            <a:pPr>
              <a:buNone/>
            </a:pPr>
            <a:r>
              <a:rPr lang="sr-Latn-C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Cena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1.470din</a:t>
            </a:r>
          </a:p>
          <a:p>
            <a:pPr>
              <a:buNone/>
            </a:pPr>
            <a:endParaRPr lang="en-US" sz="1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066800"/>
            <a:ext cx="2057400" cy="2133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886200"/>
            <a:ext cx="2057400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8BC22-014F-4D71-A895-6F43E8D31B0C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990600"/>
            <a:ext cx="5257800" cy="2191512"/>
          </a:xfrm>
        </p:spPr>
        <p:txBody>
          <a:bodyPr>
            <a:noAutofit/>
          </a:bodyPr>
          <a:lstStyle/>
          <a:p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GERANIUM ESSENTIAL OIL-GENARIJUM</a:t>
            </a:r>
            <a:b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(Pelargonium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graveolens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L.)</a:t>
            </a:r>
            <a:b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šifra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2415)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Eterično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ulje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geranijuma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je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poreklom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iz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Egipta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vrlo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slatkog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mirisa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nalik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ružu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Uravnotežuje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izlučivanje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sebuma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tako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da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je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korisno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za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suvu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za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masnu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kožu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čije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se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tkivo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pri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redovnoj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nezi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regeneriše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Opušta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nervnu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napetost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podstiče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među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ljudima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svežu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,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harmoničnu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atmosferu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.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Pakovanje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Staklena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bočica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10ml</a:t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sr-Latn-C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	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Cena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1.580din</a:t>
            </a:r>
            <a:b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endParaRPr lang="en-US" sz="1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3733800"/>
            <a:ext cx="5334000" cy="2209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GRAPEFRUIT ESSENTIAL OIL-GREJPFURT</a:t>
            </a:r>
          </a:p>
          <a:p>
            <a:pPr>
              <a:buNone/>
            </a:pP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(Citrus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paradisi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L.)</a:t>
            </a:r>
          </a:p>
          <a:p>
            <a:pPr>
              <a:buNone/>
            </a:pP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šifra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2947)</a:t>
            </a:r>
          </a:p>
          <a:p>
            <a:pPr>
              <a:buNone/>
            </a:pP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Eterično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grejpfruta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dobija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ceđenjem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kore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ploda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ima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svež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citrusni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miris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U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aromaterapiji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eterično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grejpfruta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koristi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pre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svega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zbog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svog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antidepresivnog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tonizirajućeg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dejstva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Ublažava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bolove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naročito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slučajevima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migrena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nervnog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porekla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S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obzirom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svoja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diuretička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svojstva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stimulativno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dejstvo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limfni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sistem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koristi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terapiju</a:t>
            </a:r>
            <a:r>
              <a:rPr lang="en-U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sr-Latn-CS" sz="1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celulita.</a:t>
            </a:r>
            <a:endParaRPr lang="en-US" sz="13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Pakovanje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Staklena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bočica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10ml</a:t>
            </a:r>
          </a:p>
          <a:p>
            <a:pPr>
              <a:buNone/>
            </a:pPr>
            <a:r>
              <a:rPr lang="sr-Latn-C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	</a:t>
            </a:r>
            <a:r>
              <a:rPr lang="en-US" sz="13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Cena</a:t>
            </a:r>
            <a:r>
              <a:rPr lang="en-US" sz="1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1.640din</a:t>
            </a:r>
          </a:p>
          <a:p>
            <a:pPr>
              <a:buNone/>
            </a:pPr>
            <a:endParaRPr lang="en-US" sz="1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219200"/>
            <a:ext cx="2209800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962400"/>
            <a:ext cx="2133600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6AFEB-044E-423F-A66D-B2861789088A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64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I kao što već znate, mali detalji i sitnice čine čoveka srećnim. Zato ne dozvolite da propustite vasu priliku za mir i ugodan boravak u prostoru koji vas okružuje.</a:t>
            </a:r>
          </a:p>
          <a:p>
            <a:pPr>
              <a:buNone/>
            </a:pPr>
            <a:endParaRPr lang="sr-Latn-C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“Sreća se uvek moze naći, čak i u ovim tamnim i mračnim vremenima. Samo je potrebno da se neko seti i u toj tami zapali fitilj... Razmislite o tome . “</a:t>
            </a:r>
          </a:p>
          <a:p>
            <a:pPr>
              <a:buNone/>
            </a:pPr>
            <a:endParaRPr lang="sr-Latn-C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		-Albus Dumbledore</a:t>
            </a:r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6884-3CF3-4855-9EC0-D1253F7472EE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286000"/>
          </a:xfrm>
        </p:spPr>
        <p:txBody>
          <a:bodyPr>
            <a:normAutofit/>
          </a:bodyPr>
          <a:lstStyle/>
          <a:p>
            <a:pPr algn="ctr"/>
            <a:r>
              <a:rPr lang="sr-Latn-CS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Hvala vam na pažnji,</a:t>
            </a:r>
            <a:br>
              <a:rPr lang="sr-Latn-CS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sr-Latn-CS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prijatan dan.</a:t>
            </a:r>
            <a:endParaRPr lang="en-US" sz="5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81000" y="4800600"/>
            <a:ext cx="8382000" cy="1371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sr-Latn-CS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VPD Aromatic D.O.O.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			</a:t>
            </a:r>
            <a:r>
              <a:rPr lang="sr-Latn-CS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- 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Jovana Mijailović</a:t>
            </a:r>
          </a:p>
          <a:p>
            <a:pPr algn="l"/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	ES </a:t>
            </a:r>
            <a:r>
              <a:rPr lang="sr-Latn-CS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Loznica				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- Jelena Kasalica</a:t>
            </a:r>
          </a:p>
          <a:p>
            <a:pPr algn="l"/>
            <a:r>
              <a:rPr lang="sr-Latn-CS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		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				 - Vukašin Simić</a:t>
            </a:r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6096000" cy="1143000"/>
          </a:xfrm>
        </p:spPr>
        <p:txBody>
          <a:bodyPr>
            <a:noAutofit/>
          </a:bodyPr>
          <a:lstStyle/>
          <a:p>
            <a:pPr algn="l"/>
            <a:r>
              <a:rPr lang="sr-Latn-C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VPD Aromatic: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2971801"/>
            <a:ext cx="4648200" cy="3886199"/>
          </a:xfrm>
        </p:spPr>
        <p:txBody>
          <a:bodyPr>
            <a:normAutofit fontScale="77500" lnSpcReduction="20000"/>
          </a:bodyPr>
          <a:lstStyle/>
          <a:p>
            <a:endParaRPr lang="sr-Latn-CS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sr-Latn-C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sz="3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Aromatic 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 </a:t>
            </a:r>
            <a:r>
              <a:rPr lang="en-US" sz="3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preduze</a:t>
            </a:r>
            <a:r>
              <a:rPr lang="sr-Latn-CS" sz="3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ć</a:t>
            </a:r>
            <a:r>
              <a:rPr lang="en-US" sz="3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koja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bavi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veleprodajom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sveca</a:t>
            </a:r>
            <a:r>
              <a:rPr lang="sr-Latn-CS" sz="3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iskljucivo</a:t>
            </a:r>
            <a:r>
              <a:rPr lang="en-US" sz="3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Palminog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voska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CS" sz="3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je </a:t>
            </a:r>
            <a:r>
              <a:rPr lang="en-US" sz="3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</a:t>
            </a:r>
            <a:r>
              <a:rPr lang="en-US" sz="31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cist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vosak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koji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svega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ekoloski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zadovoljava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sve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Svetske</a:t>
            </a:r>
            <a:r>
              <a:rPr lang="en-US" sz="33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standarde</a:t>
            </a:r>
            <a:r>
              <a:rPr lang="en-US" sz="33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sr-Latn-CS" sz="33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1148-B194-4A1E-B4E7-66D62307D164}" type="datetime1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152400"/>
            <a:ext cx="4267200" cy="2133600"/>
          </a:xfrm>
        </p:spPr>
        <p:txBody>
          <a:bodyPr>
            <a:normAutofit/>
          </a:bodyPr>
          <a:lstStyle/>
          <a:p>
            <a:pPr algn="l"/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Sve</a:t>
            </a:r>
            <a:r>
              <a:rPr lang="sr-Latn-C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ć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izradjene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od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najkvalitetnijeg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Palminog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voska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najkvalitetnijih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fitilja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sto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odlikuje</a:t>
            </a:r>
            <a:r>
              <a:rPr lang="en-US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:</a:t>
            </a:r>
            <a:endParaRPr lang="en-US" sz="2800" i="1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743200"/>
            <a:ext cx="3429000" cy="3886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r-Latn-C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Č</a:t>
            </a:r>
            <a:r>
              <a:rPr lang="en-US" sz="27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vrstinu</a:t>
            </a: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same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svece</a:t>
            </a: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sr-Latn-CS" sz="27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27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Otpornost</a:t>
            </a: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visoke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spoljne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temperature</a:t>
            </a: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sr-Latn-CS" sz="27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Veliku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trajnost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sagorevanja</a:t>
            </a: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sr-Latn-CS" sz="27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27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Kompletno</a:t>
            </a: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sagorevanje</a:t>
            </a: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bez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izlivanja</a:t>
            </a: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sr-Latn-CS" sz="27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endParaRPr lang="sr-Latn-CS" sz="27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sz="27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ispusta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crne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dimove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kao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svece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od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700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parafina</a:t>
            </a:r>
            <a:r>
              <a:rPr lang="en-US" sz="27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219DB-15BE-4EC6-BF4B-1BC27C326621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6324600" cy="1143000"/>
          </a:xfrm>
        </p:spPr>
        <p:txBody>
          <a:bodyPr>
            <a:noAutofit/>
          </a:bodyPr>
          <a:lstStyle/>
          <a:p>
            <a:r>
              <a:rPr lang="sr-Latn-C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Cilj našeg preduze</a:t>
            </a:r>
            <a:r>
              <a:rPr lang="sr-Latn-C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ć</a:t>
            </a:r>
            <a:r>
              <a:rPr lang="sr-Latn-C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a:</a:t>
            </a:r>
            <a:endParaRPr lang="en-US" sz="7200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3505200"/>
            <a:ext cx="7239000" cy="312420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Budući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ciljevi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našeg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rada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temelje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profesionalizmu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konstantnom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rastu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kako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domaćem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tako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tržištima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susednih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država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kao i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izgradnji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kvalitetnih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odnosa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kupcima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5CE79-D3AB-4DDA-AAC3-F6689CB5DB4F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33400"/>
            <a:ext cx="4343400" cy="1371600"/>
          </a:xfrm>
        </p:spPr>
        <p:txBody>
          <a:bodyPr>
            <a:normAutofit/>
          </a:bodyPr>
          <a:lstStyle/>
          <a:p>
            <a:pPr algn="l"/>
            <a:r>
              <a:rPr lang="sr-Latn-CS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Naši proizvodi vam mogu pomoći u obogaćivanju enterijera vašeg doma.</a:t>
            </a:r>
            <a:endParaRPr lang="en-US" sz="2400" i="1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895600"/>
            <a:ext cx="7315200" cy="3733799"/>
          </a:xfrm>
        </p:spPr>
        <p:txBody>
          <a:bodyPr>
            <a:normAutofit/>
          </a:bodyPr>
          <a:lstStyle/>
          <a:p>
            <a:endParaRPr lang="sr-Latn-C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>
              <a:buNone/>
            </a:pP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Atmosfera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prostoru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kojem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svakodnevno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boraviti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biće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ugodnija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ukoliko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je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oplemenite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mirisom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svijeća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Ukrašene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presovanim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lekovitim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biljem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dodatkom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eteričnih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pomoći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će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vam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opustite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uživate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romantičnoj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svetlosti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0185C-B895-44B4-ADE2-4BD1DE12A054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6934200" cy="1676400"/>
          </a:xfrm>
        </p:spPr>
        <p:txBody>
          <a:bodyPr>
            <a:normAutofit fontScale="90000"/>
          </a:bodyPr>
          <a:lstStyle/>
          <a:p>
            <a:pPr algn="l"/>
            <a:r>
              <a:rPr lang="sr-Latn-C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Naši artikli: </a:t>
            </a:r>
            <a:r>
              <a:rPr lang="sr-Latn-CS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Mirišljave Sve</a:t>
            </a:r>
            <a:r>
              <a:rPr lang="sr-Latn-C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ć</a:t>
            </a:r>
            <a:r>
              <a:rPr lang="sr-Latn-CS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e</a:t>
            </a:r>
            <a:endParaRPr lang="en-US" sz="80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Edwardian Script ITC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3657600"/>
            <a:ext cx="6553200" cy="266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C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Dekorativne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mirišljave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svece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višenamenske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pogodne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kako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za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ulepšavanje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životnog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prostora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mirisnim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notama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neutralisanje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duvanskog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dima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  <a:r>
              <a:rPr lang="sr-Latn-C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tako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kao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poklon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dragim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osobama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715C4-9599-4079-8090-0AAA7FD2CEAF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1447800"/>
            <a:ext cx="5410200" cy="2286000"/>
          </a:xfrm>
        </p:spPr>
        <p:txBody>
          <a:bodyPr>
            <a:normAutofit fontScale="90000"/>
          </a:bodyPr>
          <a:lstStyle/>
          <a:p>
            <a:r>
              <a:rPr lang="sr-Latn-C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Č</a:t>
            </a:r>
            <a:r>
              <a:rPr lang="sr-Latn-CS" sz="4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etvrtasta dekorativna sve</a:t>
            </a:r>
            <a:r>
              <a:rPr lang="sr-Latn-CS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ć</a:t>
            </a:r>
            <a:r>
              <a:rPr lang="sr-Latn-CS" sz="4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a</a:t>
            </a:r>
            <a:r>
              <a:rPr lang="sr-Latn-C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sr-Latn-CS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de-DE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	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šifra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0956)</a:t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 </a:t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sr-Latn-C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Boja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Peach-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narandzasta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;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Burgandy-crvena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; Kelly green-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zelena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; Mocha-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braon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;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spoj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više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en-US" sz="1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boja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de-DE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Dimenzije: 5cmx5cmx10cm 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sr-Latn-C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	</a:t>
            </a:r>
            <a:r>
              <a:rPr lang="de-DE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Cena: 220din</a:t>
            </a:r>
            <a: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endParaRPr lang="en-US" sz="1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4191000"/>
            <a:ext cx="5410200" cy="2209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Latn-C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Četvrtasta mirišljava sve</a:t>
            </a:r>
            <a:r>
              <a:rPr lang="sr-Latn-C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ć</a:t>
            </a:r>
            <a:r>
              <a:rPr lang="sr-Latn-C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a sa stapi</a:t>
            </a:r>
            <a:r>
              <a:rPr lang="sr-Latn-C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ć</a:t>
            </a:r>
            <a:r>
              <a:rPr lang="sr-Latn-C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em cimeta</a:t>
            </a:r>
          </a:p>
          <a:p>
            <a:pPr>
              <a:buNone/>
            </a:pPr>
            <a:endParaRPr lang="en-US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	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šifra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0698)	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Boja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peach-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breskva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Dimenzije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5cmx5cmx10cm </a:t>
            </a:r>
          </a:p>
          <a:p>
            <a:pPr>
              <a:buNone/>
            </a:pPr>
            <a:r>
              <a:rPr lang="sr-Latn-C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	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Cena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250 din</a:t>
            </a:r>
          </a:p>
          <a:p>
            <a:pPr>
              <a:buNone/>
            </a:pP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lum bright="22000" contrast="33000"/>
          </a:blip>
          <a:srcRect/>
          <a:stretch>
            <a:fillRect/>
          </a:stretch>
        </p:blipFill>
        <p:spPr bwMode="auto">
          <a:xfrm>
            <a:off x="304800" y="1066800"/>
            <a:ext cx="2362200" cy="2286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5"/>
          <p:cNvPicPr/>
          <p:nvPr/>
        </p:nvPicPr>
        <p:blipFill>
          <a:blip r:embed="rId4" cstate="print">
            <a:lum bright="11000" contrast="10000"/>
          </a:blip>
          <a:srcRect/>
          <a:stretch>
            <a:fillRect/>
          </a:stretch>
        </p:blipFill>
        <p:spPr bwMode="auto">
          <a:xfrm>
            <a:off x="304800" y="4038600"/>
            <a:ext cx="2362200" cy="2209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23609-F1C7-42F8-A9EE-D0A85CBA97AB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1371600"/>
            <a:ext cx="5562600" cy="2133600"/>
          </a:xfrm>
        </p:spPr>
        <p:txBody>
          <a:bodyPr>
            <a:normAutofit fontScale="90000"/>
          </a:bodyPr>
          <a:lstStyle/>
          <a:p>
            <a:r>
              <a:rPr lang="sr-Latn-C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Okrugla sve</a:t>
            </a:r>
            <a:r>
              <a:rPr lang="sr-Latn-CS" sz="2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ć</a:t>
            </a:r>
            <a:r>
              <a:rPr lang="sr-Latn-C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a intenzivnog mirisa</a:t>
            </a:r>
            <a:r>
              <a:rPr lang="sr-Latn-C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sr-Latn-C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de-DE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r>
              <a:rPr lang="sr-Latn-C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(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šifra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0258)</a:t>
            </a:r>
            <a:b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b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Boja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crvena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b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Dimenzije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5,5cmx11cm </a:t>
            </a:r>
            <a:b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</a:t>
            </a:r>
            <a:r>
              <a:rPr lang="sr-Latn-C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			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Cena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260 din</a:t>
            </a:r>
            <a:b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3962400"/>
            <a:ext cx="5562600" cy="2286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Latn-C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Okrugla mirišljava sve</a:t>
            </a:r>
            <a:r>
              <a:rPr lang="sr-Latn-C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ć</a:t>
            </a:r>
            <a:r>
              <a:rPr lang="sr-Latn-C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a</a:t>
            </a:r>
          </a:p>
          <a:p>
            <a:pPr>
              <a:buNone/>
            </a:pPr>
            <a:endParaRPr lang="en-US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	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šifra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0487) </a:t>
            </a:r>
          </a:p>
          <a:p>
            <a:pPr>
              <a:buNone/>
            </a:pP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Boja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ocean blue- </a:t>
            </a: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plava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Dimenzije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7cmx7,5cm </a:t>
            </a:r>
          </a:p>
          <a:p>
            <a:pPr>
              <a:buNone/>
            </a:pP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sr-Latn-C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	</a:t>
            </a:r>
            <a:r>
              <a:rPr lang="de-DE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Cena: 240din</a:t>
            </a:r>
            <a:endParaRPr lang="en-US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None/>
            </a:pP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lum bright="18000" contrast="20000"/>
          </a:blip>
          <a:srcRect/>
          <a:stretch>
            <a:fillRect/>
          </a:stretch>
        </p:blipFill>
        <p:spPr bwMode="auto">
          <a:xfrm>
            <a:off x="304800" y="990600"/>
            <a:ext cx="2362200" cy="2209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4"/>
          <p:cNvPicPr/>
          <p:nvPr/>
        </p:nvPicPr>
        <p:blipFill>
          <a:blip r:embed="rId4" cstate="print">
            <a:lum bright="18000" contrast="21000"/>
          </a:blip>
          <a:srcRect/>
          <a:stretch>
            <a:fillRect/>
          </a:stretch>
        </p:blipFill>
        <p:spPr bwMode="auto">
          <a:xfrm>
            <a:off x="304800" y="3962400"/>
            <a:ext cx="2362200" cy="2286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53160-C2C7-4253-BD97-94601ABF1E29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5638800" cy="1447800"/>
          </a:xfrm>
        </p:spPr>
        <p:txBody>
          <a:bodyPr>
            <a:normAutofit/>
          </a:bodyPr>
          <a:lstStyle/>
          <a:p>
            <a:r>
              <a:rPr lang="sr-Latn-C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Naši artikli: </a:t>
            </a:r>
            <a:r>
              <a:rPr lang="sr-Latn-C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Edwardian Script ITC" pitchFamily="66" charset="0"/>
              </a:rPr>
              <a:t>Sapuni	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Edwardian Script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3048000"/>
            <a:ext cx="6096000" cy="3352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Napravljeni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od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mora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maslinovog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ulja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lekovitog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bilja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naši mlečni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</a:t>
            </a:r>
            <a:r>
              <a:rPr lang="en-US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apuni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nose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mediteran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u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svojoj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i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esenciji</a:t>
            </a:r>
            <a:r>
              <a:rPr lang="en-US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</a:t>
            </a:r>
            <a:r>
              <a:rPr lang="sr-Latn-C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apravljeni po najnovijoj tehnologiji, ali sa dugom tradicijom, po recepturi starih zanatlija, pruziće vam neverovatan osećaj pri i nakon upotrebe.</a:t>
            </a:r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6503D-5229-44AF-8167-BECCADE2A031}" type="datetime1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95BA2-52D6-4CC4-AB3F-42A6EF4F4DA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4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4F81BD"/>
      </a:accent1>
      <a:accent2>
        <a:srgbClr val="C0504D"/>
      </a:accent2>
      <a:accent3>
        <a:srgbClr val="F79646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318</TotalTime>
  <Words>147</Words>
  <Application>Microsoft Office PowerPoint</Application>
  <PresentationFormat>On-screen Show (4:3)</PresentationFormat>
  <Paragraphs>110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Aromatic </vt:lpstr>
      <vt:lpstr>VPD Aromatic:</vt:lpstr>
      <vt:lpstr>Sveće su izradjene od najkvalitetnijeg Palminog voska i najkvalitetnijih fitilja sto odlikuje :</vt:lpstr>
      <vt:lpstr>Cilj našeg preduzeća:</vt:lpstr>
      <vt:lpstr>Naši proizvodi vam mogu pomoći u obogaćivanju enterijera vašeg doma.</vt:lpstr>
      <vt:lpstr>Naši artikli: Mirišljave Sveće</vt:lpstr>
      <vt:lpstr>Četvrtasta dekorativna sveća      (šifra 0956)    Boja: Peach-narandzasta; Burgandy-crvena; Kelly green-zelena; Mocha-braon; spoj više boja Dimenzije: 5cmx5cmx10cm      Cena: 220din </vt:lpstr>
      <vt:lpstr>Okrugla sveća intenzivnog mirisa      (šifra 0258)   Boja: crvena  Dimenzije: 5,5cmx11cm      Cena: 260 din </vt:lpstr>
      <vt:lpstr>Naši artikli: Sapuni </vt:lpstr>
      <vt:lpstr>Čokolada sapun      (šifra 1458)         braon drvena kutija u kojoj se nalaze sapuni koji izgledaju kao prava čokolada .     Cena: 890din </vt:lpstr>
      <vt:lpstr>Šareni sapun     (šifra 1697)     bela drvena kutija sa šarenim "seckanim" sapunima    Cena: 780din </vt:lpstr>
      <vt:lpstr>Naši artikli: Eterična ulja</vt:lpstr>
      <vt:lpstr>ORANGE ESSENTIAL OIL-POMORANDŽA  (Citrus aurantium L.) (šifra 2569)   Eterično ulje pomorandže je aromatično i osvežavajuće toplog mirisa. Odlično se meša sa gotovo svim drugim uljima oplemenjujući njihov miris. Prisutno je u aromaterapijskim uljima za uklanjanje celulita, jer potpomaže eliminaciju razgradnih produkata razmene materija pod kožom. Eterično ulje pomorandže regeneriše ćelije kože i preporučuje se za negu suve kože. Pakovanje: Staklena bočica 10ml     Cena: 1.750din </vt:lpstr>
      <vt:lpstr>GERANIUM ESSENTIAL OIL-GENARIJUM (Pelargonium graveolens L.) (šifra 2415)   Eterično ulje geranijuma je poreklom iz Egipta, vrlo slatkog mirisa, nalik na ružu. Uravnotežuje izlučivanje sebuma, tako da je korisno i za suvu i za masnu kožu čije se tkivo pri redovnoj nezi regeneriše. Opušta nervnu napetost i podstiče među ljudima svežu, harmoničnu atmosferu. Pakovanje: Staklena bočica 10ml     Cena: 1.580din </vt:lpstr>
      <vt:lpstr>Slide 15</vt:lpstr>
      <vt:lpstr>Hvala vam na pažnji, prijatan dan.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Legend</dc:creator>
  <cp:lastModifiedBy>Legend</cp:lastModifiedBy>
  <cp:revision>35</cp:revision>
  <dcterms:created xsi:type="dcterms:W3CDTF">2012-09-17T16:51:23Z</dcterms:created>
  <dcterms:modified xsi:type="dcterms:W3CDTF">2012-09-18T01:35:49Z</dcterms:modified>
</cp:coreProperties>
</file>