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notesMasterIdLst>
    <p:notesMasterId r:id="rId16"/>
  </p:notesMasterIdLst>
  <p:sldIdLst>
    <p:sldId id="258" r:id="rId2"/>
    <p:sldId id="259" r:id="rId3"/>
    <p:sldId id="260" r:id="rId4"/>
    <p:sldId id="261" r:id="rId5"/>
    <p:sldId id="276" r:id="rId6"/>
    <p:sldId id="263" r:id="rId7"/>
    <p:sldId id="266" r:id="rId8"/>
    <p:sldId id="267" r:id="rId9"/>
    <p:sldId id="271" r:id="rId10"/>
    <p:sldId id="277" r:id="rId11"/>
    <p:sldId id="278" r:id="rId12"/>
    <p:sldId id="279" r:id="rId13"/>
    <p:sldId id="269" r:id="rId14"/>
    <p:sldId id="275" r:id="rId15"/>
  </p:sldIdLst>
  <p:sldSz cx="9144000" cy="6858000" type="screen4x3"/>
  <p:notesSz cx="6858000" cy="9144000"/>
  <p:defaultTextStyle>
    <a:defPPr>
      <a:defRPr lang="sr-Latn-C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5270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4937" autoAdjust="0"/>
    <p:restoredTop sz="94660"/>
  </p:normalViewPr>
  <p:slideViewPr>
    <p:cSldViewPr>
      <p:cViewPr>
        <p:scale>
          <a:sx n="50" d="100"/>
          <a:sy n="50" d="100"/>
        </p:scale>
        <p:origin x="-804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0A1D613-D77D-4864-95D7-0E8E2FAAFB6A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sr-Latn-C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sr-Latn-C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4432555-4514-4D36-B34E-FF6B45AA5E24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EBA7AAF-D30B-433A-B528-7D54B86C87FE}" type="slidenum">
              <a:rPr lang="sr-Latn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sr-Latn-C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48E2A1-620C-401D-89B2-80FD9DD803E4}" type="slidenum">
              <a:rPr lang="sr-Latn-C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sr-Latn-C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4CA2F9-6302-447C-9E74-B1F8535062DD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C4C20A-1B18-44A4-A125-731BB5CFA186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2F921D-5152-422C-8299-3A15A8B86169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6F777-5375-4FB7-BCD8-801D9718F4ED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930DA3-651B-41A6-8B3F-2C6E3EC3DCE3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28650-118A-4FE7-8F44-9D7ED9928390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2E5D4-0B44-4385-9253-2577B334FDA9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85A3-FF92-41F7-BE84-401A5D106527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B05822-644B-44D3-B0D6-1667ED1996D1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0E350-2EA8-4801-97AC-57F4AF2BA2E3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7B18B-AFD4-4BD3-BD7C-3A318C3BBB1F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FA4BF-56DC-46A5-A0F5-BEE204245E6B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CBEBB6-89CE-4D3A-B93D-2FE0C40BE2FE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45262-CFE0-44E3-9AC8-293E0BD77088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381798-4977-477B-B4DC-8AA9FCE2FF87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865116-A0C0-4C92-A0CF-68F355CA95BE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58772-99C0-4B94-ABB6-08EBAB8185B7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5BF3B-D637-427E-8977-745BCB5FE3C2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E639B-9095-4B58-A5FD-A847164525D8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F96573-7BEF-4559-94D4-A9B21A26F4B9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r-Latn-C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sr-Latn-C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D71FB-1C25-4F21-9746-2E134D57595D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C8DFB-CA95-4E7C-8E12-4AF028EC20F5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Ovr>
    <a:masterClrMapping/>
  </p:clrMapOvr>
  <p:transition spd="slow" advClick="0" advTm="12000"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>
            <a:alpha val="78038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sr-Latn-C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r-Latn-C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45C1E0-77A9-4AE9-9289-1EAE4EA4ACCB}" type="datetimeFigureOut">
              <a:rPr lang="sr-Latn-CS"/>
              <a:pPr>
                <a:defRPr/>
              </a:pPr>
              <a:t>26.10.2012</a:t>
            </a:fld>
            <a:endParaRPr lang="sr-Latn-C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sr-Latn-C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22D2B7-7594-4A87-ACF3-95AAE896096C}" type="slidenum">
              <a:rPr lang="sr-Latn-CS"/>
              <a:pPr>
                <a:defRPr/>
              </a:pPr>
              <a:t>‹#›</a:t>
            </a:fld>
            <a:endParaRPr lang="sr-Latn-C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ransition spd="slow" advClick="0" advTm="12000">
    <p:cut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r-Latn-C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Nina\Desktop\dzince\Decija%20-%20Isli%20Smo%20U%20Afriku.flv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UČENIČKO PREDUZEĆE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+mn-lt"/>
            </a:endParaRPr>
          </a:p>
        </p:txBody>
      </p:sp>
      <p:pic>
        <p:nvPicPr>
          <p:cNvPr id="14" name="Picture 13" descr="1187312504749IV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3210" y="500042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Rectangle 8"/>
          <p:cNvSpPr/>
          <p:nvPr/>
        </p:nvSpPr>
        <p:spPr>
          <a:xfrm>
            <a:off x="1285852" y="4357694"/>
            <a:ext cx="6301725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extrusionH="57150" contourW="12700">
              <a:bevelT w="25400" h="25400" prst="relaxedInset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Arial" pitchFamily="34" charset="0"/>
              </a:rPr>
              <a:t>MALI DžIN SAD JE</a:t>
            </a:r>
          </a:p>
          <a:p>
            <a:pPr algn="ctr">
              <a:defRPr/>
            </a:pPr>
            <a:r>
              <a:rPr lang="en-GB" sz="5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Arial" pitchFamily="34" charset="0"/>
              </a:rPr>
              <a:t>‘</a:t>
            </a:r>
            <a:r>
              <a:rPr lang="sr-Latn-CS" sz="5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Arial" pitchFamily="34" charset="0"/>
              </a:rPr>
              <a:t>IN</a:t>
            </a:r>
            <a:r>
              <a:rPr lang="en-GB" sz="5400" b="1" dirty="0">
                <a:ln w="11430"/>
                <a:solidFill>
                  <a:srgbClr val="C0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  <a:reflection blurRad="6350" stA="60000" endA="900" endPos="60000" dist="29997" dir="5400000" sy="-100000" algn="bl" rotWithShape="0"/>
                </a:effectLst>
                <a:latin typeface="Arial" pitchFamily="34" charset="0"/>
              </a:rPr>
              <a:t>’</a:t>
            </a:r>
            <a:endParaRPr lang="en-US" sz="5400" b="1" dirty="0">
              <a:ln w="11430"/>
              <a:solidFill>
                <a:srgbClr val="C00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  <a:reflection blurRad="6350" stA="60000" endA="900" endPos="60000" dist="29997" dir="5400000" sy="-100000" algn="bl" rotWithShape="0"/>
              </a:effectLst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571736" y="714356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571625" y="1928813"/>
            <a:ext cx="601980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Decija - Isli Smo U Afriku.flv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57224" y="2571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 descr="1187312504749I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3286116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52" y="4714884"/>
            <a:ext cx="8715404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24</a:t>
            </a:r>
            <a:r>
              <a:rPr lang="sr-Latn-C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.-2</a:t>
            </a: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5.05.2012.god.</a:t>
            </a:r>
            <a:r>
              <a:rPr lang="sr-Latn-C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Beograd</a:t>
            </a:r>
            <a:endParaRPr lang="en-US" sz="2400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en-US" sz="2400" i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Nacionalno</a:t>
            </a:r>
            <a:r>
              <a:rPr lang="en-US" sz="24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t</a:t>
            </a:r>
            <a:r>
              <a:rPr lang="sr-Latn-CS" sz="24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akmičenje</a:t>
            </a:r>
          </a:p>
          <a:p>
            <a:pPr algn="ctr">
              <a:defRPr/>
            </a:pPr>
            <a:r>
              <a:rPr lang="sr-Latn-C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NAJBOLJ</a:t>
            </a:r>
            <a:r>
              <a:rPr lang="en-U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IH</a:t>
            </a:r>
            <a:r>
              <a:rPr lang="sr-Latn-C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UČENIČK</a:t>
            </a:r>
            <a:r>
              <a:rPr lang="en-U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IH</a:t>
            </a:r>
            <a:r>
              <a:rPr lang="sr-Latn-C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KOMPANIJ</a:t>
            </a:r>
            <a:r>
              <a:rPr lang="en-U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</a:t>
            </a:r>
          </a:p>
          <a:p>
            <a:pPr algn="ctr">
              <a:defRPr/>
            </a:pPr>
            <a:r>
              <a:rPr lang="sr-Latn-C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2.mesto</a:t>
            </a:r>
            <a:endParaRPr lang="en-US" sz="3600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1026" name="Picture 2" descr="C:\Documents and Settings\Nina\Desktop\slike dzince\pano dzince\547245_365089830218302_909994095_n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643050"/>
            <a:ext cx="4214842" cy="28081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714488"/>
            <a:ext cx="3929090" cy="294681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 descr="1187312504749I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3286116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52" y="5214950"/>
            <a:ext cx="871540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r-Latn-C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0</a:t>
            </a: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5.0</a:t>
            </a:r>
            <a:r>
              <a:rPr lang="sr-Latn-C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7</a:t>
            </a: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.2012.god.</a:t>
            </a:r>
          </a:p>
          <a:p>
            <a:pPr algn="ctr">
              <a:defRPr/>
            </a:pPr>
            <a:r>
              <a:rPr lang="sr-Latn-C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DAN NEZAVISNOSTI</a:t>
            </a:r>
            <a:endParaRPr lang="en-US" sz="3600" i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sr-Latn-C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Američka ambasada,Beograd</a:t>
            </a:r>
            <a:endParaRPr lang="en-US" sz="3600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050" name="Picture 2" descr="C:\Documents and Settings\Nina\Desktop\prijem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857364"/>
            <a:ext cx="4000496" cy="30003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Documents and Settings\Nina\Desktop\prijem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1714488"/>
            <a:ext cx="4000496" cy="30003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 descr="1187312504749I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3286116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52" y="5214950"/>
            <a:ext cx="871540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sr-Latn-C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21</a:t>
            </a: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r>
              <a:rPr lang="sr-Latn-C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- 26.09</a:t>
            </a: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.2012.god.</a:t>
            </a:r>
          </a:p>
          <a:p>
            <a:pPr algn="ctr">
              <a:defRPr/>
            </a:pPr>
            <a:r>
              <a:rPr lang="en-US" sz="3600" i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Medjunarodni</a:t>
            </a:r>
            <a:r>
              <a:rPr lang="en-U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p</a:t>
            </a:r>
            <a:r>
              <a:rPr lang="sr-Latn-C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rivredni</a:t>
            </a:r>
            <a:r>
              <a:rPr lang="en-U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600" i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sajam</a:t>
            </a:r>
            <a:endParaRPr lang="en-US" sz="3600" i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sr-Latn-C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Kavala, GRČKA</a:t>
            </a:r>
            <a:endParaRPr lang="en-US" sz="3600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6" name="Picture 4" descr="C:\Documents and Settings\Nina\Desktop\Kavala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571611"/>
            <a:ext cx="3000396" cy="357190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6" name="Picture 2" descr="C:\Documents and Settings\Nina\Desktop\Kavala 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1643050"/>
            <a:ext cx="4524380" cy="339328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>
            <a:duotone>
              <a:prstClr val="black"/>
              <a:schemeClr val="accent3">
                <a:tint val="45000"/>
                <a:satMod val="400000"/>
              </a:schemeClr>
            </a:duotone>
            <a:lum bright="-9000" contrast="44000"/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2214563" y="3857625"/>
            <a:ext cx="5357812" cy="78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4500">
                <a:latin typeface="Brush Script MT" pitchFamily="66" charset="0"/>
              </a:rPr>
              <a:t>By Aleksandar Milenkovic</a:t>
            </a:r>
          </a:p>
        </p:txBody>
      </p:sp>
      <p:sp>
        <p:nvSpPr>
          <p:cNvPr id="10243" name="TextBox 5"/>
          <p:cNvSpPr txBox="1">
            <a:spLocks noChangeArrowheads="1"/>
          </p:cNvSpPr>
          <p:nvPr/>
        </p:nvSpPr>
        <p:spPr bwMode="auto">
          <a:xfrm>
            <a:off x="1071563" y="4786313"/>
            <a:ext cx="74295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CS" sz="4000" i="1">
                <a:latin typeface="Brush Script MT" pitchFamily="66" charset="0"/>
              </a:rPr>
              <a:t>U saradnji   sa  kreativnim timom </a:t>
            </a:r>
          </a:p>
          <a:p>
            <a:pPr algn="ctr"/>
            <a:r>
              <a:rPr lang="sr-Latn-CS" sz="5000" i="1">
                <a:latin typeface="Brush Script MT" pitchFamily="66" charset="0"/>
              </a:rPr>
              <a:t>U.P  “Džinče”</a:t>
            </a:r>
          </a:p>
        </p:txBody>
      </p:sp>
      <p:pic>
        <p:nvPicPr>
          <p:cNvPr id="7" name="Picture 6" descr="1187312504749IV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500042"/>
            <a:ext cx="3571868" cy="327718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1285860"/>
            <a:ext cx="757242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IDEMO U VLASOTINCE</a:t>
            </a:r>
          </a:p>
          <a:p>
            <a:pPr algn="ctr"/>
            <a:r>
              <a:rPr lang="en-U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SADIMO PAPRI</a:t>
            </a:r>
            <a:r>
              <a:rPr lang="sr-Latn-C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ČICE,</a:t>
            </a:r>
          </a:p>
          <a:p>
            <a:pPr algn="ctr"/>
            <a:endParaRPr lang="sr-Latn-CS" sz="4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sr-Latn-C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ZNATE ONE ŽUTE,</a:t>
            </a:r>
          </a:p>
          <a:p>
            <a:pPr algn="ctr"/>
            <a:r>
              <a:rPr lang="sr-Latn-CS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MALE ALI LJUTE</a:t>
            </a:r>
          </a:p>
          <a:p>
            <a:endParaRPr lang="sr-Latn-CS" sz="4800" dirty="0" smtClean="0"/>
          </a:p>
          <a:p>
            <a:endParaRPr lang="en-US" dirty="0"/>
          </a:p>
        </p:txBody>
      </p:sp>
      <p:pic>
        <p:nvPicPr>
          <p:cNvPr id="5" name="Picture 4" descr="1187312504749I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9058" y="4929198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12000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://www.vlasotince.in.rs/infodesk/wp-content/uploads/2011/09/Vlasotince-Tehnicka-skol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28694"/>
            <a:ext cx="9144000" cy="5929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4" name="TextBox 13"/>
          <p:cNvSpPr txBox="1"/>
          <p:nvPr/>
        </p:nvSpPr>
        <p:spPr>
          <a:xfrm>
            <a:off x="0" y="4714884"/>
            <a:ext cx="9144000" cy="193899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TEHNI</a:t>
            </a:r>
            <a:r>
              <a:rPr lang="sr-Latn-CS" sz="6000" b="1" dirty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92D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</a:rPr>
              <a:t>ČKA ŠKOLA VLASOTINCE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txBody>
          <a:bodyPr>
            <a:spAutoFit/>
          </a:bodyPr>
          <a:lstStyle/>
          <a:p>
            <a:pPr algn="ctr">
              <a:defRPr/>
            </a:pP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0" name="Picture 9" descr="1187312504749IV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3357554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357158" y="1285860"/>
            <a:ext cx="3500462" cy="366254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32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</a:rPr>
              <a:t> </a:t>
            </a:r>
            <a:r>
              <a:rPr lang="sr-Latn-CS" sz="36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SEKTORI 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1400" b="1" i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sr-Latn-C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PROIZVODNJA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2400" b="1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sr-Latn-C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MARKETING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2400" b="1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sr-Latn-C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FINANSIJE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2400" b="1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- </a:t>
            </a:r>
            <a:r>
              <a:rPr lang="sr-Latn-C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KREATIVAN</a:t>
            </a:r>
            <a:r>
              <a:rPr lang="en-U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 </a:t>
            </a:r>
            <a:r>
              <a:rPr lang="sr-Latn-CS" sz="2400" b="1" i="1" dirty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TIM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2"/>
          <a:srcRect b="18604"/>
          <a:stretch>
            <a:fillRect/>
          </a:stretch>
        </p:blipFill>
        <p:spPr bwMode="auto">
          <a:xfrm>
            <a:off x="5214942" y="2500306"/>
            <a:ext cx="1052520" cy="18573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101" name="TextBox 15"/>
          <p:cNvSpPr txBox="1">
            <a:spLocks noChangeArrowheads="1"/>
          </p:cNvSpPr>
          <p:nvPr/>
        </p:nvSpPr>
        <p:spPr bwMode="auto">
          <a:xfrm>
            <a:off x="3000364" y="5626894"/>
            <a:ext cx="1857375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sr-Latn-CS" sz="2000" b="1" i="1" dirty="0"/>
              <a:t>Ksenija Takić</a:t>
            </a:r>
          </a:p>
          <a:p>
            <a:pPr algn="ctr"/>
            <a:r>
              <a:rPr lang="sr-Latn-CS" b="1" i="1" dirty="0"/>
              <a:t>menadžer </a:t>
            </a:r>
          </a:p>
          <a:p>
            <a:pPr algn="ctr"/>
            <a:r>
              <a:rPr lang="sr-Latn-CS" b="1" i="1" dirty="0"/>
              <a:t>proizvodnje</a:t>
            </a:r>
          </a:p>
          <a:p>
            <a:r>
              <a:rPr lang="sr-Latn-CS" dirty="0"/>
              <a:t>   </a:t>
            </a:r>
          </a:p>
        </p:txBody>
      </p:sp>
      <p:sp>
        <p:nvSpPr>
          <p:cNvPr id="4102" name="TextBox 18"/>
          <p:cNvSpPr txBox="1">
            <a:spLocks noChangeArrowheads="1"/>
          </p:cNvSpPr>
          <p:nvPr/>
        </p:nvSpPr>
        <p:spPr bwMode="auto">
          <a:xfrm>
            <a:off x="4714875" y="4429125"/>
            <a:ext cx="2143125" cy="123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CS" sz="2000" b="1" i="1" dirty="0"/>
              <a:t>Marija Tevdenić</a:t>
            </a:r>
          </a:p>
          <a:p>
            <a:pPr algn="ctr"/>
            <a:r>
              <a:rPr lang="sr-Latn-CS" b="1" i="1" dirty="0"/>
              <a:t>generalni</a:t>
            </a:r>
          </a:p>
          <a:p>
            <a:pPr algn="ctr"/>
            <a:r>
              <a:rPr lang="sr-Latn-CS" b="1" i="1" dirty="0"/>
              <a:t>menadžer</a:t>
            </a:r>
          </a:p>
          <a:p>
            <a:endParaRPr lang="sr-Latn-CS" b="1" i="1" dirty="0"/>
          </a:p>
        </p:txBody>
      </p:sp>
      <p:sp>
        <p:nvSpPr>
          <p:cNvPr id="4103" name="TextBox 20"/>
          <p:cNvSpPr txBox="1">
            <a:spLocks noChangeArrowheads="1"/>
          </p:cNvSpPr>
          <p:nvPr/>
        </p:nvSpPr>
        <p:spPr bwMode="auto">
          <a:xfrm>
            <a:off x="5929313" y="5486400"/>
            <a:ext cx="307181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sr-Latn-CS" sz="2000" b="1" i="1" dirty="0"/>
              <a:t>Aleksandar Milenković</a:t>
            </a:r>
          </a:p>
          <a:p>
            <a:pPr algn="ctr"/>
            <a:r>
              <a:rPr lang="en-US" b="1" i="1" dirty="0" smtClean="0"/>
              <a:t>m</a:t>
            </a:r>
            <a:r>
              <a:rPr lang="sr-Latn-CS" b="1" i="1" dirty="0" smtClean="0"/>
              <a:t>arketin</a:t>
            </a:r>
            <a:r>
              <a:rPr lang="en-US" b="1" i="1" dirty="0" smtClean="0"/>
              <a:t>g</a:t>
            </a:r>
          </a:p>
          <a:p>
            <a:pPr algn="ctr"/>
            <a:r>
              <a:rPr lang="sr-Latn-CS" b="1" i="1" dirty="0" smtClean="0"/>
              <a:t>menadžer</a:t>
            </a:r>
            <a:endParaRPr lang="sr-Latn-CS" b="1" i="1" dirty="0"/>
          </a:p>
        </p:txBody>
      </p:sp>
      <p:pic>
        <p:nvPicPr>
          <p:cNvPr id="16" name="Picture 15" descr="1187312504749IV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8" name="Picture 16" descr="182400_1288558591293_1750071771_529796_277941_n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72330" y="3857628"/>
            <a:ext cx="1214446" cy="160259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8449" name="Picture 17" descr="280797_249248698432180_100000411551421_940528_6295972_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929066"/>
            <a:ext cx="1143008" cy="171465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8" name="Rectangle 17"/>
          <p:cNvSpPr/>
          <p:nvPr/>
        </p:nvSpPr>
        <p:spPr>
          <a:xfrm>
            <a:off x="3714744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026" name="Picture 2" descr="483629_3_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786578" y="1412054"/>
            <a:ext cx="1143008" cy="145019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1027" name="Picture 3" descr="vukasin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7" y="1285860"/>
            <a:ext cx="1357322" cy="1700741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5" name="Rectangle 14"/>
          <p:cNvSpPr/>
          <p:nvPr/>
        </p:nvSpPr>
        <p:spPr>
          <a:xfrm>
            <a:off x="2928926" y="2951947"/>
            <a:ext cx="207170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i="1" dirty="0" err="1" smtClean="0"/>
              <a:t>Vuka</a:t>
            </a:r>
            <a:r>
              <a:rPr lang="sr-Latn-CS" sz="2000" b="1" i="1" dirty="0" smtClean="0"/>
              <a:t>šin Valčić</a:t>
            </a:r>
          </a:p>
          <a:p>
            <a:pPr algn="ctr"/>
            <a:r>
              <a:rPr lang="sr-Latn-CS" b="1" i="1" dirty="0" smtClean="0"/>
              <a:t>kreativan </a:t>
            </a:r>
            <a:endParaRPr lang="en-US" b="1" i="1" dirty="0" smtClean="0"/>
          </a:p>
          <a:p>
            <a:pPr algn="ctr"/>
            <a:r>
              <a:rPr lang="sr-Latn-CS" b="1" i="1" dirty="0" smtClean="0"/>
              <a:t>tim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15074" y="2786058"/>
            <a:ext cx="25717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sr-Latn-CS" sz="2000" b="1" i="1" dirty="0" smtClean="0"/>
              <a:t>Natalija</a:t>
            </a:r>
            <a:r>
              <a:rPr lang="sr-Latn-CS" b="1" i="1" dirty="0" smtClean="0"/>
              <a:t> </a:t>
            </a:r>
            <a:r>
              <a:rPr lang="sr-Latn-CS" sz="2000" b="1" i="1" dirty="0" smtClean="0"/>
              <a:t>Stanković</a:t>
            </a:r>
          </a:p>
          <a:p>
            <a:pPr algn="ctr"/>
            <a:r>
              <a:rPr lang="sr-Latn-CS" b="1" i="1" dirty="0" smtClean="0"/>
              <a:t>finansijski </a:t>
            </a:r>
            <a:endParaRPr lang="en-US" b="1" i="1" dirty="0" smtClean="0"/>
          </a:p>
          <a:p>
            <a:pPr algn="ctr"/>
            <a:r>
              <a:rPr lang="sr-Latn-CS" b="1" i="1" dirty="0" smtClean="0"/>
              <a:t> menadžer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5" name="Picture 4" descr="SDC1515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3643314"/>
            <a:ext cx="3214710" cy="28574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124" name="TextBox 8"/>
          <p:cNvSpPr txBox="1">
            <a:spLocks noChangeArrowheads="1"/>
          </p:cNvSpPr>
          <p:nvPr/>
        </p:nvSpPr>
        <p:spPr bwMode="auto">
          <a:xfrm>
            <a:off x="4572000" y="4643438"/>
            <a:ext cx="42148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>
                <a:latin typeface="Calibri" pitchFamily="34" charset="0"/>
              </a:rPr>
              <a:t> </a:t>
            </a:r>
          </a:p>
        </p:txBody>
      </p:sp>
      <p:pic>
        <p:nvPicPr>
          <p:cNvPr id="10" name="Picture 9" descr="1187312504749IV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5" name="Picture 10" descr="C:\Documents and Settings\1\Desktop\up dzince\paprike\imagesCACH3VM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4214818"/>
            <a:ext cx="1857375" cy="17811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13" name="Rectangle 12"/>
          <p:cNvSpPr/>
          <p:nvPr/>
        </p:nvSpPr>
        <p:spPr>
          <a:xfrm>
            <a:off x="3286116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14348" y="1285860"/>
            <a:ext cx="6286544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ŠTA JE </a:t>
            </a:r>
            <a:r>
              <a:rPr lang="sr-Latn-CS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DžINČE</a:t>
            </a:r>
            <a:r>
              <a:rPr lang="en-US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?</a:t>
            </a:r>
          </a:p>
        </p:txBody>
      </p:sp>
      <p:sp>
        <p:nvSpPr>
          <p:cNvPr id="15" name="Rectangle 14"/>
          <p:cNvSpPr/>
          <p:nvPr/>
        </p:nvSpPr>
        <p:spPr>
          <a:xfrm>
            <a:off x="2846567" y="2643182"/>
            <a:ext cx="4929222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en-US" sz="4000" b="1" dirty="0">
                <a:ln w="11430"/>
                <a:solidFill>
                  <a:srgbClr val="B5270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D</a:t>
            </a:r>
            <a:r>
              <a:rPr lang="sr-Latn-CS" sz="4000" b="1" dirty="0">
                <a:ln w="11430"/>
                <a:solidFill>
                  <a:srgbClr val="B5270B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žinče je stari naziv za...</a:t>
            </a:r>
            <a:endParaRPr lang="en-US" sz="4000" b="1" dirty="0">
              <a:ln w="11430"/>
              <a:solidFill>
                <a:srgbClr val="B5270B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489905" y="3357562"/>
            <a:ext cx="1633781" cy="33239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r">
              <a:defRPr/>
            </a:pPr>
            <a: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male</a:t>
            </a:r>
            <a:b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ljute</a:t>
            </a:r>
            <a:b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žute</a:t>
            </a:r>
            <a:b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crvene</a:t>
            </a:r>
            <a:b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</a:br>
            <a: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zelene</a:t>
            </a:r>
            <a: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/>
            </a:r>
            <a:b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</a:br>
            <a:endParaRPr lang="en-US" sz="35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18" name="Rectangle 17"/>
          <p:cNvSpPr/>
          <p:nvPr/>
        </p:nvSpPr>
        <p:spPr>
          <a:xfrm rot="5400000">
            <a:off x="7019684" y="4460179"/>
            <a:ext cx="2617622" cy="63094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sz="35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tx1">
                    <a:lumMod val="75000"/>
                    <a:lumOff val="25000"/>
                  </a:schemeClr>
                </a:solidFill>
              </a:rPr>
              <a:t>PAPRIČICE</a:t>
            </a:r>
            <a:endParaRPr lang="en-US" sz="35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43188" y="1214438"/>
            <a:ext cx="40005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4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NAŠI PROIZVODI :</a:t>
            </a:r>
          </a:p>
        </p:txBody>
      </p:sp>
      <p:sp>
        <p:nvSpPr>
          <p:cNvPr id="6148" name="TextBox 6"/>
          <p:cNvSpPr txBox="1">
            <a:spLocks noChangeArrowheads="1"/>
          </p:cNvSpPr>
          <p:nvPr/>
        </p:nvSpPr>
        <p:spPr bwMode="auto">
          <a:xfrm>
            <a:off x="0" y="2214563"/>
            <a:ext cx="2928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>
                <a:latin typeface="Calibri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7188" y="2403475"/>
            <a:ext cx="2643187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NIZA SUŠENIH </a:t>
            </a:r>
            <a:br>
              <a:rPr lang="sr-Latn-C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</a:br>
            <a:r>
              <a:rPr lang="sr-Latn-C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PAPRIKA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072188" y="2000250"/>
            <a:ext cx="314325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GRUVANA PAPRIKA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LjUTA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000375" y="2071688"/>
            <a:ext cx="3214688" cy="9540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GRUVANA PAPRIKA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	SLATKA  </a:t>
            </a:r>
          </a:p>
        </p:txBody>
      </p:sp>
      <p:pic>
        <p:nvPicPr>
          <p:cNvPr id="14" name="Picture 13" descr="SDC15155.JPG"/>
          <p:cNvPicPr>
            <a:picLocks noChangeAspect="1"/>
          </p:cNvPicPr>
          <p:nvPr/>
        </p:nvPicPr>
        <p:blipFill>
          <a:blip r:embed="rId2" cstate="print"/>
          <a:srcRect b="16981"/>
          <a:stretch>
            <a:fillRect/>
          </a:stretch>
        </p:blipFill>
        <p:spPr>
          <a:xfrm>
            <a:off x="6786578" y="3071810"/>
            <a:ext cx="1571636" cy="3143272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5" name="Picture 14" descr="SDC1515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3143248"/>
            <a:ext cx="2643206" cy="307181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" name="Picture 15" descr="1187312504749IV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1" name="Picture 56" descr="SDC1515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7206" y="3467100"/>
            <a:ext cx="2057400" cy="274320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3" name="Rectangle 12"/>
          <p:cNvSpPr/>
          <p:nvPr/>
        </p:nvSpPr>
        <p:spPr>
          <a:xfrm>
            <a:off x="3286116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7375" y="1428750"/>
            <a:ext cx="5715000" cy="6302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35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NAČIN IZRADE:</a:t>
            </a:r>
          </a:p>
        </p:txBody>
      </p:sp>
      <p:sp>
        <p:nvSpPr>
          <p:cNvPr id="7172" name="TextBox 4"/>
          <p:cNvSpPr txBox="1">
            <a:spLocks noChangeArrowheads="1"/>
          </p:cNvSpPr>
          <p:nvPr/>
        </p:nvSpPr>
        <p:spPr bwMode="auto">
          <a:xfrm>
            <a:off x="928688" y="3143250"/>
            <a:ext cx="17859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sr-Latn-CS" sz="3200" i="1">
                <a:cs typeface="Arial" charset="0"/>
              </a:rPr>
              <a:t>Nizanje</a:t>
            </a:r>
            <a:r>
              <a:rPr lang="en-US" sz="3200" i="1">
                <a:cs typeface="Arial" charset="0"/>
              </a:rPr>
              <a:t>:</a:t>
            </a:r>
            <a:r>
              <a:rPr lang="sr-Latn-CS" sz="2400" i="1">
                <a:cs typeface="Arial" charset="0"/>
              </a:rPr>
              <a:t> </a:t>
            </a:r>
            <a:r>
              <a:rPr lang="en-US" sz="2400" i="1">
                <a:cs typeface="Arial" charset="0"/>
              </a:rPr>
              <a:t> </a:t>
            </a:r>
            <a:endParaRPr lang="sr-Latn-CS" sz="2400" i="1">
              <a:cs typeface="Arial" charset="0"/>
            </a:endParaRPr>
          </a:p>
          <a:p>
            <a:r>
              <a:rPr lang="sr-Latn-CS" sz="2400">
                <a:latin typeface="Calibri" pitchFamily="34" charset="0"/>
              </a:rPr>
              <a:t> </a:t>
            </a:r>
          </a:p>
        </p:txBody>
      </p:sp>
      <p:pic>
        <p:nvPicPr>
          <p:cNvPr id="11" name="Picture 10" descr="P92300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429000"/>
            <a:ext cx="3143272" cy="264320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5" name="Picture 14" descr="1187312504749IV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Rectangle 11"/>
          <p:cNvSpPr/>
          <p:nvPr/>
        </p:nvSpPr>
        <p:spPr>
          <a:xfrm>
            <a:off x="6429375" y="2857500"/>
            <a:ext cx="200025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sr-Latn-CS" sz="3200" i="1" dirty="0">
                <a:latin typeface="Arial" pitchFamily="34" charset="0"/>
              </a:rPr>
              <a:t>Gruvanje</a:t>
            </a: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:</a:t>
            </a:r>
            <a:r>
              <a:rPr lang="sr-Latn-CS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</a:rPr>
              <a:t> </a:t>
            </a:r>
            <a:endParaRPr lang="sr-Latn-CS" dirty="0">
              <a:latin typeface="Arial" pitchFamily="34" charset="0"/>
            </a:endParaRPr>
          </a:p>
        </p:txBody>
      </p:sp>
      <p:pic>
        <p:nvPicPr>
          <p:cNvPr id="13" name="Picture 12" descr="SDC1513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5120502" y="4094944"/>
            <a:ext cx="2774211" cy="187095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16" name="Picture 15" descr="SDC1514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5400000" flipV="1">
            <a:off x="6747715" y="3910583"/>
            <a:ext cx="2663554" cy="212901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14" name="Rectangle 13"/>
          <p:cNvSpPr/>
          <p:nvPr/>
        </p:nvSpPr>
        <p:spPr>
          <a:xfrm>
            <a:off x="3286116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179" name="TextBox 5"/>
          <p:cNvSpPr txBox="1">
            <a:spLocks noChangeArrowheads="1"/>
          </p:cNvSpPr>
          <p:nvPr/>
        </p:nvSpPr>
        <p:spPr bwMode="auto">
          <a:xfrm>
            <a:off x="3643313" y="2428875"/>
            <a:ext cx="2000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sr-Latn-CS" sz="3600">
                <a:latin typeface="Calibri" pitchFamily="34" charset="0"/>
              </a:rPr>
              <a:t> </a:t>
            </a:r>
            <a:r>
              <a:rPr lang="sr-Latn-CS" sz="3200" i="1">
                <a:cs typeface="Arial" charset="0"/>
              </a:rPr>
              <a:t>Sušenje</a:t>
            </a:r>
            <a:r>
              <a:rPr lang="sr-Latn-CS" sz="3600" i="1">
                <a:cs typeface="Arial" charset="0"/>
              </a:rPr>
              <a:t>:</a:t>
            </a:r>
          </a:p>
        </p:txBody>
      </p:sp>
      <p:pic>
        <p:nvPicPr>
          <p:cNvPr id="7178" name="Picture 10" descr="C:\Documents and Settings\xXx\My Documents\A  C   A\S K O LA\Dzince\45075_143960342301601_100000629096731_277026_3406795_s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00430" y="2714620"/>
            <a:ext cx="2436818" cy="276236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</a:endParaRPr>
          </a:p>
        </p:txBody>
      </p:sp>
      <p:pic>
        <p:nvPicPr>
          <p:cNvPr id="3" name="Picture 2" descr="1187312504749I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0" y="1581150"/>
            <a:ext cx="8929688" cy="20621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sr-Latn-CS" sz="2400" i="1" dirty="0"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i="1" dirty="0">
                <a:latin typeface="Arial" pitchFamily="34" charset="0"/>
                <a:cs typeface="Arial" pitchFamily="34" charset="0"/>
              </a:rPr>
              <a:t>U</a:t>
            </a:r>
            <a:r>
              <a:rPr lang="sr-Latn-CS" sz="2800" i="1" dirty="0">
                <a:latin typeface="Arial" pitchFamily="34" charset="0"/>
                <a:cs typeface="Arial" pitchFamily="34" charset="0"/>
              </a:rPr>
              <a:t>čestvoval</a:t>
            </a:r>
            <a:r>
              <a:rPr lang="en-US" sz="2800" i="1" dirty="0" err="1">
                <a:latin typeface="Arial" pitchFamily="34" charset="0"/>
                <a:cs typeface="Arial" pitchFamily="34" charset="0"/>
              </a:rPr>
              <a:t>i</a:t>
            </a:r>
            <a:r>
              <a:rPr lang="en-US" sz="2800" i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800" i="1" dirty="0" err="1">
                <a:latin typeface="Arial" pitchFamily="34" charset="0"/>
                <a:cs typeface="Arial" pitchFamily="34" charset="0"/>
              </a:rPr>
              <a:t>smo</a:t>
            </a:r>
            <a:r>
              <a:rPr lang="sr-Latn-CS" sz="2800" i="1" dirty="0">
                <a:latin typeface="Arial" pitchFamily="34" charset="0"/>
                <a:cs typeface="Arial" pitchFamily="34" charset="0"/>
              </a:rPr>
              <a:t> na  </a:t>
            </a:r>
            <a:r>
              <a:rPr lang="sr-Latn-CS" sz="2800" i="1" spc="300" dirty="0">
                <a:latin typeface="Arial" pitchFamily="34" charset="0"/>
                <a:cs typeface="Arial" pitchFamily="34" charset="0"/>
              </a:rPr>
              <a:t>AgBiz </a:t>
            </a:r>
            <a:r>
              <a:rPr lang="sr-Latn-CS" sz="2800" i="1" dirty="0">
                <a:latin typeface="Arial" pitchFamily="34" charset="0"/>
                <a:cs typeface="Arial" pitchFamily="34" charset="0"/>
              </a:rPr>
              <a:t>sajmu  </a:t>
            </a:r>
            <a:r>
              <a:rPr lang="sr-Latn-CS" sz="2800" dirty="0">
                <a:latin typeface="Arial" pitchFamily="34" charset="0"/>
                <a:cs typeface="Arial" pitchFamily="34" charset="0"/>
              </a:rPr>
              <a:t>2012. godine</a:t>
            </a:r>
            <a:br>
              <a:rPr lang="sr-Latn-CS" sz="2800" dirty="0">
                <a:latin typeface="Arial" pitchFamily="34" charset="0"/>
                <a:cs typeface="Arial" pitchFamily="34" charset="0"/>
              </a:rPr>
            </a:br>
            <a:r>
              <a:rPr lang="sr-Latn-CS" sz="2800" dirty="0">
                <a:latin typeface="Arial" pitchFamily="34" charset="0"/>
                <a:cs typeface="Arial" pitchFamily="34" charset="0"/>
              </a:rPr>
              <a:t>u Beogradu...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dirty="0">
                <a:effectLst>
                  <a:outerShdw blurRad="38100" dist="38100" dir="2700000" algn="tl">
                    <a:srgbClr val="000000"/>
                  </a:outerShdw>
                </a:effectLst>
                <a:latin typeface="Arial Rounded MT Bold" pitchFamily="34" charset="0"/>
              </a:rPr>
              <a:t> </a:t>
            </a:r>
            <a:endParaRPr lang="en-US" sz="2400" dirty="0">
              <a:effectLst>
                <a:outerShdw blurRad="38100" dist="38100" dir="2700000" algn="tl">
                  <a:srgbClr val="000000"/>
                </a:outerShdw>
              </a:effectLst>
              <a:latin typeface="Arial Rounded MT Bold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sr-Latn-CS" sz="2400" i="1" dirty="0">
                <a:latin typeface="+mn-lt"/>
              </a:rPr>
              <a:t>		</a:t>
            </a:r>
            <a:endParaRPr lang="sr-Latn-CS" sz="25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 descr="s kame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44" y="3214686"/>
            <a:ext cx="4117762" cy="33575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Picture 5" descr="SDC150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20" y="3281838"/>
            <a:ext cx="3899743" cy="32904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3286116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5263" y="6215063"/>
            <a:ext cx="4090987" cy="4778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sr-Latn-CS" sz="2500" i="1" dirty="0">
                <a:latin typeface="Arial" pitchFamily="34" charset="0"/>
                <a:cs typeface="Arial" pitchFamily="34" charset="0"/>
              </a:rPr>
              <a:t>Naš štand</a:t>
            </a:r>
            <a:endParaRPr lang="en-US" sz="2500" i="1" dirty="0"/>
          </a:p>
        </p:txBody>
      </p:sp>
      <p:sp>
        <p:nvSpPr>
          <p:cNvPr id="10" name="Rectangle 9"/>
          <p:cNvSpPr/>
          <p:nvPr/>
        </p:nvSpPr>
        <p:spPr>
          <a:xfrm>
            <a:off x="4605338" y="6215063"/>
            <a:ext cx="4324350" cy="45878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sr-Latn-CS" sz="2300" i="1" dirty="0">
                <a:latin typeface="Arial" pitchFamily="34" charset="0"/>
                <a:cs typeface="Arial" pitchFamily="34" charset="0"/>
              </a:rPr>
              <a:t>Intervju RTS-a i TV </a:t>
            </a:r>
            <a:r>
              <a:rPr lang="en-US" sz="2300" i="1" dirty="0">
                <a:latin typeface="Arial" pitchFamily="34" charset="0"/>
                <a:cs typeface="Arial" pitchFamily="34" charset="0"/>
              </a:rPr>
              <a:t>“</a:t>
            </a:r>
            <a:r>
              <a:rPr lang="sr-Latn-CS" sz="2300" i="1" dirty="0">
                <a:latin typeface="Arial" pitchFamily="34" charset="0"/>
                <a:cs typeface="Arial" pitchFamily="34" charset="0"/>
              </a:rPr>
              <a:t>Studio B</a:t>
            </a:r>
            <a:r>
              <a:rPr lang="en-US" sz="2300" i="1" dirty="0">
                <a:latin typeface="Arial" pitchFamily="34" charset="0"/>
                <a:cs typeface="Arial" pitchFamily="34" charset="0"/>
              </a:rPr>
              <a:t>”</a:t>
            </a:r>
            <a:endParaRPr lang="en-US" sz="23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 descr="1187312504749I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pokloncic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963017"/>
            <a:ext cx="6572296" cy="45376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6" name="Rectangle 5"/>
          <p:cNvSpPr/>
          <p:nvPr/>
        </p:nvSpPr>
        <p:spPr>
          <a:xfrm>
            <a:off x="3286116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52" y="5650072"/>
            <a:ext cx="8715404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sr-Latn-CS" sz="4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2012 Best AgBiz Student Company</a:t>
            </a:r>
            <a:endParaRPr lang="en-US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923925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3" name="Picture 2" descr="1187312504749IV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3210" y="0"/>
            <a:ext cx="1790790" cy="164305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3286116" y="0"/>
            <a:ext cx="4171271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>
              <a:defRPr/>
            </a:pPr>
            <a:r>
              <a:rPr lang="sr-Latn-CS" sz="5400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    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‘‘</a:t>
            </a:r>
            <a:r>
              <a:rPr lang="en-U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D</a:t>
            </a:r>
            <a:r>
              <a:rPr lang="sr-Latn-CS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žINČE</a:t>
            </a:r>
            <a:r>
              <a:rPr lang="en-GB" sz="5400" b="1" dirty="0">
                <a:ln w="11430"/>
                <a:solidFill>
                  <a:srgbClr val="92D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</a:rPr>
              <a:t>’’</a:t>
            </a:r>
            <a:endParaRPr lang="en-US" sz="5400" b="1" dirty="0">
              <a:ln w="11430"/>
              <a:solidFill>
                <a:srgbClr val="92D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85752" y="5214950"/>
            <a:ext cx="8715404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400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12.05.2012.god.</a:t>
            </a:r>
          </a:p>
          <a:p>
            <a:pPr algn="ctr">
              <a:defRPr/>
            </a:pPr>
            <a:r>
              <a:rPr lang="en-US" sz="3600" i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Medjunarodni</a:t>
            </a:r>
            <a:r>
              <a:rPr lang="en-U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600" i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poljoprivredni</a:t>
            </a:r>
            <a:r>
              <a:rPr lang="en-U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600" i="1" dirty="0" err="1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sajam</a:t>
            </a:r>
            <a:endParaRPr lang="en-US" sz="3600" i="1" dirty="0" smtClean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>
              <a:defRPr/>
            </a:pPr>
            <a:r>
              <a:rPr lang="en-US" sz="3600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Novi Sad</a:t>
            </a:r>
            <a:endParaRPr lang="en-US" sz="3600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3116"/>
            <a:ext cx="3913586" cy="2928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2143116"/>
            <a:ext cx="3834245" cy="28695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dirty="0">
            <a:solidFill>
              <a:schemeClr val="tx1">
                <a:lumMod val="85000"/>
                <a:lumOff val="1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1337</TotalTime>
  <Words>250</Words>
  <Application>Microsoft Office PowerPoint</Application>
  <PresentationFormat>On-screen Show (4:3)</PresentationFormat>
  <Paragraphs>89</Paragraphs>
  <Slides>14</Slides>
  <Notes>2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Company>2006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xXx</dc:creator>
  <cp:lastModifiedBy>Your User Name</cp:lastModifiedBy>
  <cp:revision>89</cp:revision>
  <dcterms:created xsi:type="dcterms:W3CDTF">2012-03-05T16:33:34Z</dcterms:created>
  <dcterms:modified xsi:type="dcterms:W3CDTF">2012-10-26T10:46:39Z</dcterms:modified>
</cp:coreProperties>
</file>